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256" r:id="rId2"/>
    <p:sldId id="261" r:id="rId3"/>
    <p:sldId id="259" r:id="rId4"/>
    <p:sldId id="258" r:id="rId5"/>
    <p:sldId id="262" r:id="rId6"/>
    <p:sldId id="264" r:id="rId7"/>
    <p:sldId id="276" r:id="rId8"/>
    <p:sldId id="288" r:id="rId9"/>
    <p:sldId id="269" r:id="rId10"/>
    <p:sldId id="287" r:id="rId11"/>
  </p:sldIdLst>
  <p:sldSz cx="9144000" cy="5143500" type="screen16x9"/>
  <p:notesSz cx="6858000" cy="9144000"/>
  <p:embeddedFontLst>
    <p:embeddedFont>
      <p:font typeface="Maven Pro ExtraBold" panose="020B0604020202020204" charset="0"/>
      <p:bold r:id="rId13"/>
    </p:embeddedFont>
    <p:embeddedFont>
      <p:font typeface="Fira Sans Condensed Medium" panose="020B0604020202020204" charset="0"/>
      <p:regular r:id="rId14"/>
      <p:bold r:id="rId15"/>
      <p:italic r:id="rId16"/>
      <p:boldItalic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Overpass" panose="020B0604020202020204" charset="-52"/>
      <p:regular r:id="rId22"/>
      <p:bold r:id="rId23"/>
      <p:italic r:id="rId24"/>
      <p:boldItalic r:id="rId25"/>
    </p:embeddedFont>
    <p:embeddedFont>
      <p:font typeface="Lucida Console" panose="020B0609040504020204" pitchFamily="49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0F0D29B0-C14E-49BA-B9F8-E3865C97F7D0}">
  <a:tblStyle styleId="{0F0D29B0-C14E-49BA-B9F8-E3865C97F7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4" d="100"/>
          <a:sy n="154" d="100"/>
        </p:scale>
        <p:origin x="-384" y="-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Лист1!$A$2:$A$4</cx:f>
        <cx:lvl ptCount="3">
          <cx:pt idx="0">Знают</cx:pt>
          <cx:pt idx="1">Не знают</cx:pt>
          <cx:pt idx="2">Частично знают</cx:pt>
        </cx:lvl>
      </cx:strDim>
      <cx:numDim type="size">
        <cx:f dir="row">Лист1!$B$2:$B$4</cx:f>
        <cx:lvl ptCount="3" formatCode="General">
          <cx:pt idx="0">0.070000000000000007</cx:pt>
          <cx:pt idx="1">0.65000000000000002</cx:pt>
          <cx:pt idx="2">0.28000000000000003</cx:pt>
        </cx:lvl>
      </cx:numDim>
    </cx:data>
  </cx:chartData>
  <cx:chart>
    <cx:plotArea>
      <cx:plotAreaRegion>
        <cx:series layoutId="sunburst" uniqueId="{7EF089E7-6DA5-4077-88A3-0DF194C9558A}">
          <cx:tx>
            <cx:txData>
              <cx:f>Лист1!$B$1</cx:f>
              <cx:v>Столбец1</cx:v>
            </cx:txData>
          </cx:tx>
          <cx:dataLabels pos="ctr">
            <cx:visibility seriesName="0" categoryName="0" value="0"/>
          </cx:dataLabels>
          <cx:dataId val="0"/>
        </cx:series>
      </cx:plotAreaRegion>
    </cx:plotArea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74965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6c3f46095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" name="Google Shape;2290;g6c3f46095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6bfa3ff318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6bfa3ff318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6c3f46095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6c3f46095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6bfa3ff31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6bfa3ff31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6bfa3ff31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6bfa3ff31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6bfa3ff318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6bfa3ff318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6bfa3ff31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6bfa3ff31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71fef63d4c_7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71fef63d4c_7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6bfa3ff31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" name="Google Shape;2554;g6bfa3ff31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8020034" y="1898105"/>
            <a:ext cx="807926" cy="1166554"/>
            <a:chOff x="1787400" y="3592350"/>
            <a:chExt cx="226025" cy="326400"/>
          </a:xfrm>
        </p:grpSpPr>
        <p:sp>
          <p:nvSpPr>
            <p:cNvPr id="10" name="Google Shape;10;p2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 flipH="1">
            <a:off x="92064" y="-815440"/>
            <a:ext cx="8280666" cy="10854228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flipH="1">
            <a:off x="357542" y="-5434925"/>
            <a:ext cx="7996082" cy="10854194"/>
          </a:xfrm>
          <a:custGeom>
            <a:avLst/>
            <a:gdLst/>
            <a:ahLst/>
            <a:cxnLst/>
            <a:rect l="l" t="t" r="r" b="b"/>
            <a:pathLst>
              <a:path w="106586" h="144684" extrusionOk="0">
                <a:moveTo>
                  <a:pt x="25324" y="0"/>
                </a:moveTo>
                <a:lnTo>
                  <a:pt x="1" y="87032"/>
                </a:lnTo>
                <a:lnTo>
                  <a:pt x="38196" y="144683"/>
                </a:lnTo>
                <a:lnTo>
                  <a:pt x="106586" y="144683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flipH="1">
            <a:off x="1430414" y="-1334791"/>
            <a:ext cx="5098275" cy="6919928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2"/>
          <p:cNvGrpSpPr/>
          <p:nvPr/>
        </p:nvGrpSpPr>
        <p:grpSpPr>
          <a:xfrm flipH="1">
            <a:off x="4509696" y="-619120"/>
            <a:ext cx="807926" cy="1166554"/>
            <a:chOff x="1787400" y="3592350"/>
            <a:chExt cx="226025" cy="326400"/>
          </a:xfrm>
        </p:grpSpPr>
        <p:sp>
          <p:nvSpPr>
            <p:cNvPr id="47" name="Google Shape;47;p2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 txBox="1">
            <a:spLocks noGrp="1"/>
          </p:cNvSpPr>
          <p:nvPr>
            <p:ph type="ctrTitle"/>
          </p:nvPr>
        </p:nvSpPr>
        <p:spPr>
          <a:xfrm>
            <a:off x="2974500" y="746313"/>
            <a:ext cx="5540100" cy="22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2"/>
          <p:cNvSpPr txBox="1">
            <a:spLocks noGrp="1"/>
          </p:cNvSpPr>
          <p:nvPr>
            <p:ph type="subTitle" idx="1"/>
          </p:nvPr>
        </p:nvSpPr>
        <p:spPr>
          <a:xfrm>
            <a:off x="6143625" y="3171825"/>
            <a:ext cx="2370900" cy="5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7"/>
          <p:cNvSpPr/>
          <p:nvPr/>
        </p:nvSpPr>
        <p:spPr>
          <a:xfrm flipH="1">
            <a:off x="-4685626" y="-9902600"/>
            <a:ext cx="11801202" cy="16017862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27"/>
          <p:cNvSpPr/>
          <p:nvPr/>
        </p:nvSpPr>
        <p:spPr>
          <a:xfrm flipH="1">
            <a:off x="-1366351" y="-7367925"/>
            <a:ext cx="11801202" cy="16017862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7"/>
          <p:cNvSpPr/>
          <p:nvPr/>
        </p:nvSpPr>
        <p:spPr>
          <a:xfrm flipH="1">
            <a:off x="-5285376" y="-15197550"/>
            <a:ext cx="11801202" cy="16017862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7"/>
          <p:cNvSpPr txBox="1">
            <a:spLocks noGrp="1"/>
          </p:cNvSpPr>
          <p:nvPr>
            <p:ph type="title"/>
          </p:nvPr>
        </p:nvSpPr>
        <p:spPr>
          <a:xfrm>
            <a:off x="2330850" y="354650"/>
            <a:ext cx="44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70" name="Google Shape;2070;p27"/>
          <p:cNvGrpSpPr/>
          <p:nvPr/>
        </p:nvGrpSpPr>
        <p:grpSpPr>
          <a:xfrm flipH="1">
            <a:off x="-345479" y="212180"/>
            <a:ext cx="807926" cy="1166554"/>
            <a:chOff x="1787400" y="3592350"/>
            <a:chExt cx="226025" cy="326400"/>
          </a:xfrm>
        </p:grpSpPr>
        <p:sp>
          <p:nvSpPr>
            <p:cNvPr id="2071" name="Google Shape;2071;p27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7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7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7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7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7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7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7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7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7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7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7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7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7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7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7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7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7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7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7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7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7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7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7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7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7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7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7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7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7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7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7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4" name="Google Shape;2104;p27"/>
          <p:cNvGrpSpPr/>
          <p:nvPr/>
        </p:nvGrpSpPr>
        <p:grpSpPr>
          <a:xfrm flipH="1">
            <a:off x="8780096" y="3532205"/>
            <a:ext cx="807926" cy="1166554"/>
            <a:chOff x="1787400" y="3592350"/>
            <a:chExt cx="226025" cy="326400"/>
          </a:xfrm>
        </p:grpSpPr>
        <p:sp>
          <p:nvSpPr>
            <p:cNvPr id="2105" name="Google Shape;2105;p27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7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7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7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7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7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7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7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7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7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7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7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7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7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7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7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7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7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7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7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7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7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7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7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7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7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7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7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7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7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7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7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7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_1"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/>
          <p:nvPr/>
        </p:nvSpPr>
        <p:spPr>
          <a:xfrm flipH="1">
            <a:off x="-2228858" y="-465900"/>
            <a:ext cx="7996082" cy="10854194"/>
          </a:xfrm>
          <a:custGeom>
            <a:avLst/>
            <a:gdLst/>
            <a:ahLst/>
            <a:cxnLst/>
            <a:rect l="l" t="t" r="r" b="b"/>
            <a:pathLst>
              <a:path w="106586" h="144684" extrusionOk="0">
                <a:moveTo>
                  <a:pt x="25324" y="0"/>
                </a:moveTo>
                <a:lnTo>
                  <a:pt x="1" y="87032"/>
                </a:lnTo>
                <a:lnTo>
                  <a:pt x="38196" y="144683"/>
                </a:lnTo>
                <a:lnTo>
                  <a:pt x="106586" y="144683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4"/>
          <p:cNvSpPr/>
          <p:nvPr/>
        </p:nvSpPr>
        <p:spPr>
          <a:xfrm flipH="1">
            <a:off x="-734133" y="-6459350"/>
            <a:ext cx="7996082" cy="10854194"/>
          </a:xfrm>
          <a:custGeom>
            <a:avLst/>
            <a:gdLst/>
            <a:ahLst/>
            <a:cxnLst/>
            <a:rect l="l" t="t" r="r" b="b"/>
            <a:pathLst>
              <a:path w="106586" h="144684" extrusionOk="0">
                <a:moveTo>
                  <a:pt x="25324" y="0"/>
                </a:moveTo>
                <a:lnTo>
                  <a:pt x="1" y="87032"/>
                </a:lnTo>
                <a:lnTo>
                  <a:pt x="38196" y="144683"/>
                </a:lnTo>
                <a:lnTo>
                  <a:pt x="106586" y="144683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"/>
          <p:cNvSpPr/>
          <p:nvPr/>
        </p:nvSpPr>
        <p:spPr>
          <a:xfrm flipH="1">
            <a:off x="-8" y="0"/>
            <a:ext cx="7996082" cy="10854194"/>
          </a:xfrm>
          <a:custGeom>
            <a:avLst/>
            <a:gdLst/>
            <a:ahLst/>
            <a:cxnLst/>
            <a:rect l="l" t="t" r="r" b="b"/>
            <a:pathLst>
              <a:path w="106586" h="144684" extrusionOk="0">
                <a:moveTo>
                  <a:pt x="25324" y="0"/>
                </a:moveTo>
                <a:lnTo>
                  <a:pt x="1" y="87032"/>
                </a:lnTo>
                <a:lnTo>
                  <a:pt x="38196" y="144683"/>
                </a:lnTo>
                <a:lnTo>
                  <a:pt x="106586" y="144683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4"/>
          <p:cNvGrpSpPr/>
          <p:nvPr/>
        </p:nvGrpSpPr>
        <p:grpSpPr>
          <a:xfrm flipH="1">
            <a:off x="245071" y="4212680"/>
            <a:ext cx="807926" cy="1166554"/>
            <a:chOff x="1787400" y="3592350"/>
            <a:chExt cx="226025" cy="326400"/>
          </a:xfrm>
        </p:grpSpPr>
        <p:sp>
          <p:nvSpPr>
            <p:cNvPr id="196" name="Google Shape;196;p4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4"/>
          <p:cNvGrpSpPr/>
          <p:nvPr/>
        </p:nvGrpSpPr>
        <p:grpSpPr>
          <a:xfrm flipH="1">
            <a:off x="3140671" y="-273595"/>
            <a:ext cx="807926" cy="1166554"/>
            <a:chOff x="1787400" y="3592350"/>
            <a:chExt cx="226025" cy="326400"/>
          </a:xfrm>
        </p:grpSpPr>
        <p:sp>
          <p:nvSpPr>
            <p:cNvPr id="230" name="Google Shape;230;p4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4"/>
          <p:cNvGrpSpPr/>
          <p:nvPr/>
        </p:nvGrpSpPr>
        <p:grpSpPr>
          <a:xfrm flipH="1">
            <a:off x="-432754" y="514930"/>
            <a:ext cx="807926" cy="1166554"/>
            <a:chOff x="1787400" y="3592350"/>
            <a:chExt cx="226025" cy="326400"/>
          </a:xfrm>
        </p:grpSpPr>
        <p:sp>
          <p:nvSpPr>
            <p:cNvPr id="264" name="Google Shape;264;p4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4"/>
          <p:cNvSpPr txBox="1">
            <a:spLocks noGrp="1"/>
          </p:cNvSpPr>
          <p:nvPr>
            <p:ph type="subTitle" idx="1"/>
          </p:nvPr>
        </p:nvSpPr>
        <p:spPr>
          <a:xfrm>
            <a:off x="720000" y="2029350"/>
            <a:ext cx="33948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8" name="Google Shape;298;p4"/>
          <p:cNvSpPr txBox="1">
            <a:spLocks noGrp="1"/>
          </p:cNvSpPr>
          <p:nvPr>
            <p:ph type="title"/>
          </p:nvPr>
        </p:nvSpPr>
        <p:spPr>
          <a:xfrm>
            <a:off x="720000" y="1282063"/>
            <a:ext cx="391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"/>
          <p:cNvSpPr/>
          <p:nvPr/>
        </p:nvSpPr>
        <p:spPr>
          <a:xfrm flipH="1">
            <a:off x="-5974926" y="-10874350"/>
            <a:ext cx="11801202" cy="16017862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"/>
          <p:cNvSpPr/>
          <p:nvPr/>
        </p:nvSpPr>
        <p:spPr>
          <a:xfrm flipH="1">
            <a:off x="-1707726" y="-8035900"/>
            <a:ext cx="11801202" cy="16017862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7"/>
          <p:cNvGrpSpPr/>
          <p:nvPr/>
        </p:nvGrpSpPr>
        <p:grpSpPr>
          <a:xfrm flipH="1">
            <a:off x="2950171" y="-530770"/>
            <a:ext cx="807926" cy="1166554"/>
            <a:chOff x="1787400" y="3592350"/>
            <a:chExt cx="226025" cy="326400"/>
          </a:xfrm>
        </p:grpSpPr>
        <p:sp>
          <p:nvSpPr>
            <p:cNvPr id="484" name="Google Shape;484;p7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7"/>
          <p:cNvGrpSpPr/>
          <p:nvPr/>
        </p:nvGrpSpPr>
        <p:grpSpPr>
          <a:xfrm flipH="1">
            <a:off x="7616071" y="4546055"/>
            <a:ext cx="807926" cy="1166554"/>
            <a:chOff x="1787400" y="3592350"/>
            <a:chExt cx="226025" cy="326400"/>
          </a:xfrm>
        </p:grpSpPr>
        <p:sp>
          <p:nvSpPr>
            <p:cNvPr id="518" name="Google Shape;518;p7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7"/>
          <p:cNvSpPr txBox="1">
            <a:spLocks noGrp="1"/>
          </p:cNvSpPr>
          <p:nvPr>
            <p:ph type="subTitle" idx="1"/>
          </p:nvPr>
        </p:nvSpPr>
        <p:spPr>
          <a:xfrm>
            <a:off x="4752625" y="1848615"/>
            <a:ext cx="3552300" cy="21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2" name="Google Shape;552;p7"/>
          <p:cNvSpPr txBox="1">
            <a:spLocks noGrp="1"/>
          </p:cNvSpPr>
          <p:nvPr>
            <p:ph type="title"/>
          </p:nvPr>
        </p:nvSpPr>
        <p:spPr>
          <a:xfrm>
            <a:off x="3822625" y="714395"/>
            <a:ext cx="44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3454450" y="-5472700"/>
            <a:ext cx="7103158" cy="9641170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28675" y="-7047450"/>
            <a:ext cx="7103158" cy="9641170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9"/>
          <p:cNvSpPr/>
          <p:nvPr/>
        </p:nvSpPr>
        <p:spPr>
          <a:xfrm>
            <a:off x="-888950" y="-3277538"/>
            <a:ext cx="7103158" cy="9641170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9"/>
          <p:cNvGrpSpPr/>
          <p:nvPr/>
        </p:nvGrpSpPr>
        <p:grpSpPr>
          <a:xfrm flipH="1">
            <a:off x="4679971" y="-523745"/>
            <a:ext cx="807926" cy="1166554"/>
            <a:chOff x="1787400" y="3592350"/>
            <a:chExt cx="226025" cy="326400"/>
          </a:xfrm>
        </p:grpSpPr>
        <p:sp>
          <p:nvSpPr>
            <p:cNvPr id="733" name="Google Shape;733;p9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9"/>
          <p:cNvGrpSpPr/>
          <p:nvPr/>
        </p:nvGrpSpPr>
        <p:grpSpPr>
          <a:xfrm flipH="1">
            <a:off x="424709" y="4800730"/>
            <a:ext cx="807926" cy="1166554"/>
            <a:chOff x="1787400" y="3592350"/>
            <a:chExt cx="226025" cy="326400"/>
          </a:xfrm>
        </p:grpSpPr>
        <p:sp>
          <p:nvSpPr>
            <p:cNvPr id="767" name="Google Shape;767;p9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9"/>
          <p:cNvSpPr txBox="1">
            <a:spLocks noGrp="1"/>
          </p:cNvSpPr>
          <p:nvPr>
            <p:ph type="title"/>
          </p:nvPr>
        </p:nvSpPr>
        <p:spPr>
          <a:xfrm>
            <a:off x="720000" y="704850"/>
            <a:ext cx="339210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1" name="Google Shape;801;p9"/>
          <p:cNvSpPr txBox="1">
            <a:spLocks noGrp="1"/>
          </p:cNvSpPr>
          <p:nvPr>
            <p:ph type="subTitle" idx="1"/>
          </p:nvPr>
        </p:nvSpPr>
        <p:spPr>
          <a:xfrm>
            <a:off x="720000" y="1486625"/>
            <a:ext cx="40452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2" name="Google Shape;802;p9"/>
          <p:cNvSpPr txBox="1">
            <a:spLocks noGrp="1"/>
          </p:cNvSpPr>
          <p:nvPr>
            <p:ph type="body" idx="2"/>
          </p:nvPr>
        </p:nvSpPr>
        <p:spPr>
          <a:xfrm>
            <a:off x="990600" y="2271125"/>
            <a:ext cx="4391100" cy="22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"/>
          <p:cNvSpPr/>
          <p:nvPr/>
        </p:nvSpPr>
        <p:spPr>
          <a:xfrm flipH="1">
            <a:off x="-5346276" y="-8750075"/>
            <a:ext cx="11801202" cy="16017862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0"/>
          <p:cNvSpPr/>
          <p:nvPr/>
        </p:nvSpPr>
        <p:spPr>
          <a:xfrm flipH="1">
            <a:off x="-1729951" y="-7220800"/>
            <a:ext cx="11801202" cy="16017862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10"/>
          <p:cNvGrpSpPr/>
          <p:nvPr/>
        </p:nvGrpSpPr>
        <p:grpSpPr>
          <a:xfrm flipH="1">
            <a:off x="5465396" y="3379805"/>
            <a:ext cx="807926" cy="1166554"/>
            <a:chOff x="1787400" y="3592350"/>
            <a:chExt cx="226025" cy="326400"/>
          </a:xfrm>
        </p:grpSpPr>
        <p:sp>
          <p:nvSpPr>
            <p:cNvPr id="807" name="Google Shape;807;p10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0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0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0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0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0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0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0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0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0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0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10"/>
          <p:cNvGrpSpPr/>
          <p:nvPr/>
        </p:nvGrpSpPr>
        <p:grpSpPr>
          <a:xfrm flipH="1">
            <a:off x="-431204" y="2898230"/>
            <a:ext cx="807926" cy="1166554"/>
            <a:chOff x="1787400" y="3592350"/>
            <a:chExt cx="226025" cy="326400"/>
          </a:xfrm>
        </p:grpSpPr>
        <p:sp>
          <p:nvSpPr>
            <p:cNvPr id="841" name="Google Shape;841;p10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0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0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0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0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0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0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0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0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0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0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0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0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0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0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0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0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0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0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0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0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0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0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0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0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0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0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0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0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0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0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0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0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10"/>
          <p:cNvSpPr txBox="1">
            <a:spLocks noGrp="1"/>
          </p:cNvSpPr>
          <p:nvPr>
            <p:ph type="body" idx="1"/>
          </p:nvPr>
        </p:nvSpPr>
        <p:spPr>
          <a:xfrm>
            <a:off x="720000" y="1404725"/>
            <a:ext cx="3845100" cy="29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875" name="Google Shape;875;p10"/>
          <p:cNvSpPr txBox="1">
            <a:spLocks noGrp="1"/>
          </p:cNvSpPr>
          <p:nvPr>
            <p:ph type="title"/>
          </p:nvPr>
        </p:nvSpPr>
        <p:spPr>
          <a:xfrm>
            <a:off x="1475850" y="354650"/>
            <a:ext cx="619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"/>
          <p:cNvSpPr/>
          <p:nvPr/>
        </p:nvSpPr>
        <p:spPr>
          <a:xfrm flipH="1">
            <a:off x="-119" y="-2799473"/>
            <a:ext cx="10058521" cy="13653829"/>
          </a:xfrm>
          <a:custGeom>
            <a:avLst/>
            <a:gdLst/>
            <a:ahLst/>
            <a:cxnLst/>
            <a:rect l="l" t="t" r="r" b="b"/>
            <a:pathLst>
              <a:path w="106586" h="144684" extrusionOk="0">
                <a:moveTo>
                  <a:pt x="25324" y="0"/>
                </a:moveTo>
                <a:lnTo>
                  <a:pt x="1" y="87032"/>
                </a:lnTo>
                <a:lnTo>
                  <a:pt x="38196" y="144683"/>
                </a:lnTo>
                <a:lnTo>
                  <a:pt x="106586" y="144683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3"/>
          <p:cNvSpPr/>
          <p:nvPr/>
        </p:nvSpPr>
        <p:spPr>
          <a:xfrm flipH="1">
            <a:off x="-3025358" y="-7182250"/>
            <a:ext cx="7996082" cy="10854194"/>
          </a:xfrm>
          <a:custGeom>
            <a:avLst/>
            <a:gdLst/>
            <a:ahLst/>
            <a:cxnLst/>
            <a:rect l="l" t="t" r="r" b="b"/>
            <a:pathLst>
              <a:path w="106586" h="144684" extrusionOk="0">
                <a:moveTo>
                  <a:pt x="25324" y="0"/>
                </a:moveTo>
                <a:lnTo>
                  <a:pt x="1" y="87032"/>
                </a:lnTo>
                <a:lnTo>
                  <a:pt x="38196" y="144683"/>
                </a:lnTo>
                <a:lnTo>
                  <a:pt x="106586" y="144683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" name="Google Shape;1164;p13"/>
          <p:cNvGrpSpPr/>
          <p:nvPr/>
        </p:nvGrpSpPr>
        <p:grpSpPr>
          <a:xfrm flipH="1">
            <a:off x="7426921" y="4288880"/>
            <a:ext cx="807926" cy="1166554"/>
            <a:chOff x="1787400" y="3592350"/>
            <a:chExt cx="226025" cy="326400"/>
          </a:xfrm>
        </p:grpSpPr>
        <p:sp>
          <p:nvSpPr>
            <p:cNvPr id="1165" name="Google Shape;1165;p13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13"/>
          <p:cNvGrpSpPr/>
          <p:nvPr/>
        </p:nvGrpSpPr>
        <p:grpSpPr>
          <a:xfrm flipH="1">
            <a:off x="-183554" y="1650455"/>
            <a:ext cx="807926" cy="1166554"/>
            <a:chOff x="1787400" y="3592350"/>
            <a:chExt cx="226025" cy="326400"/>
          </a:xfrm>
        </p:grpSpPr>
        <p:sp>
          <p:nvSpPr>
            <p:cNvPr id="1199" name="Google Shape;1199;p13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13"/>
          <p:cNvGrpSpPr/>
          <p:nvPr/>
        </p:nvGrpSpPr>
        <p:grpSpPr>
          <a:xfrm flipH="1">
            <a:off x="8509721" y="-454570"/>
            <a:ext cx="807926" cy="1166554"/>
            <a:chOff x="1787400" y="3592350"/>
            <a:chExt cx="226025" cy="326400"/>
          </a:xfrm>
        </p:grpSpPr>
        <p:sp>
          <p:nvSpPr>
            <p:cNvPr id="1233" name="Google Shape;1233;p13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13"/>
          <p:cNvSpPr txBox="1">
            <a:spLocks noGrp="1"/>
          </p:cNvSpPr>
          <p:nvPr>
            <p:ph type="ctrTitle"/>
          </p:nvPr>
        </p:nvSpPr>
        <p:spPr>
          <a:xfrm>
            <a:off x="2119909" y="171726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67" name="Google Shape;1267;p13"/>
          <p:cNvSpPr txBox="1">
            <a:spLocks noGrp="1"/>
          </p:cNvSpPr>
          <p:nvPr>
            <p:ph type="subTitle" idx="1"/>
          </p:nvPr>
        </p:nvSpPr>
        <p:spPr>
          <a:xfrm>
            <a:off x="2119909" y="2122250"/>
            <a:ext cx="243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8" name="Google Shape;1268;p13"/>
          <p:cNvSpPr txBox="1">
            <a:spLocks noGrp="1"/>
          </p:cNvSpPr>
          <p:nvPr>
            <p:ph type="title" idx="2" hasCustomPrompt="1"/>
          </p:nvPr>
        </p:nvSpPr>
        <p:spPr>
          <a:xfrm>
            <a:off x="1305381" y="1871284"/>
            <a:ext cx="818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13"/>
          <p:cNvSpPr txBox="1">
            <a:spLocks noGrp="1"/>
          </p:cNvSpPr>
          <p:nvPr>
            <p:ph type="ctrTitle" idx="3"/>
          </p:nvPr>
        </p:nvSpPr>
        <p:spPr>
          <a:xfrm>
            <a:off x="2119909" y="32635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0" name="Google Shape;1270;p13"/>
          <p:cNvSpPr txBox="1">
            <a:spLocks noGrp="1"/>
          </p:cNvSpPr>
          <p:nvPr>
            <p:ph type="subTitle" idx="4"/>
          </p:nvPr>
        </p:nvSpPr>
        <p:spPr>
          <a:xfrm>
            <a:off x="2119909" y="3667194"/>
            <a:ext cx="243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1" name="Google Shape;1271;p13"/>
          <p:cNvSpPr txBox="1">
            <a:spLocks noGrp="1"/>
          </p:cNvSpPr>
          <p:nvPr>
            <p:ph type="title" idx="5" hasCustomPrompt="1"/>
          </p:nvPr>
        </p:nvSpPr>
        <p:spPr>
          <a:xfrm>
            <a:off x="1080831" y="3393013"/>
            <a:ext cx="818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2" name="Google Shape;1272;p13"/>
          <p:cNvSpPr txBox="1">
            <a:spLocks noGrp="1"/>
          </p:cNvSpPr>
          <p:nvPr>
            <p:ph type="ctrTitle" idx="6"/>
          </p:nvPr>
        </p:nvSpPr>
        <p:spPr>
          <a:xfrm>
            <a:off x="4783747" y="247389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3" name="Google Shape;1273;p13"/>
          <p:cNvSpPr txBox="1">
            <a:spLocks noGrp="1"/>
          </p:cNvSpPr>
          <p:nvPr>
            <p:ph type="title" idx="7" hasCustomPrompt="1"/>
          </p:nvPr>
        </p:nvSpPr>
        <p:spPr>
          <a:xfrm>
            <a:off x="7426937" y="2652325"/>
            <a:ext cx="90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 b="1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4" name="Google Shape;1274;p13"/>
          <p:cNvSpPr txBox="1">
            <a:spLocks noGrp="1"/>
          </p:cNvSpPr>
          <p:nvPr>
            <p:ph type="subTitle" idx="8"/>
          </p:nvPr>
        </p:nvSpPr>
        <p:spPr>
          <a:xfrm>
            <a:off x="4600747" y="2879488"/>
            <a:ext cx="243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5" name="Google Shape;1275;p13"/>
          <p:cNvSpPr txBox="1">
            <a:spLocks noGrp="1"/>
          </p:cNvSpPr>
          <p:nvPr>
            <p:ph type="title" idx="9"/>
          </p:nvPr>
        </p:nvSpPr>
        <p:spPr>
          <a:xfrm>
            <a:off x="2330850" y="354650"/>
            <a:ext cx="44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"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5"/>
          <p:cNvSpPr/>
          <p:nvPr/>
        </p:nvSpPr>
        <p:spPr>
          <a:xfrm flipH="1">
            <a:off x="4" y="-4934550"/>
            <a:ext cx="7996082" cy="10854194"/>
          </a:xfrm>
          <a:custGeom>
            <a:avLst/>
            <a:gdLst/>
            <a:ahLst/>
            <a:cxnLst/>
            <a:rect l="l" t="t" r="r" b="b"/>
            <a:pathLst>
              <a:path w="106586" h="144684" extrusionOk="0">
                <a:moveTo>
                  <a:pt x="25324" y="0"/>
                </a:moveTo>
                <a:lnTo>
                  <a:pt x="1" y="87032"/>
                </a:lnTo>
                <a:lnTo>
                  <a:pt x="38196" y="144683"/>
                </a:lnTo>
                <a:lnTo>
                  <a:pt x="106586" y="144683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15"/>
          <p:cNvSpPr/>
          <p:nvPr/>
        </p:nvSpPr>
        <p:spPr>
          <a:xfrm flipH="1">
            <a:off x="-2547821" y="-7944450"/>
            <a:ext cx="7996082" cy="10854194"/>
          </a:xfrm>
          <a:custGeom>
            <a:avLst/>
            <a:gdLst/>
            <a:ahLst/>
            <a:cxnLst/>
            <a:rect l="l" t="t" r="r" b="b"/>
            <a:pathLst>
              <a:path w="106586" h="144684" extrusionOk="0">
                <a:moveTo>
                  <a:pt x="25324" y="0"/>
                </a:moveTo>
                <a:lnTo>
                  <a:pt x="1" y="87032"/>
                </a:lnTo>
                <a:lnTo>
                  <a:pt x="38196" y="144683"/>
                </a:lnTo>
                <a:lnTo>
                  <a:pt x="106586" y="144683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9" name="Google Shape;1359;p15"/>
          <p:cNvGrpSpPr/>
          <p:nvPr/>
        </p:nvGrpSpPr>
        <p:grpSpPr>
          <a:xfrm flipH="1">
            <a:off x="1336696" y="4753105"/>
            <a:ext cx="807926" cy="1166554"/>
            <a:chOff x="1787400" y="3592350"/>
            <a:chExt cx="226025" cy="326400"/>
          </a:xfrm>
        </p:grpSpPr>
        <p:sp>
          <p:nvSpPr>
            <p:cNvPr id="1360" name="Google Shape;1360;p15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15"/>
          <p:cNvGrpSpPr/>
          <p:nvPr/>
        </p:nvGrpSpPr>
        <p:grpSpPr>
          <a:xfrm flipH="1">
            <a:off x="8663546" y="-321895"/>
            <a:ext cx="807926" cy="1166554"/>
            <a:chOff x="1787400" y="3592350"/>
            <a:chExt cx="226025" cy="326400"/>
          </a:xfrm>
        </p:grpSpPr>
        <p:sp>
          <p:nvSpPr>
            <p:cNvPr id="1394" name="Google Shape;1394;p15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5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5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7" name="Google Shape;1427;p15"/>
          <p:cNvSpPr txBox="1">
            <a:spLocks noGrp="1"/>
          </p:cNvSpPr>
          <p:nvPr>
            <p:ph type="subTitle" idx="1"/>
          </p:nvPr>
        </p:nvSpPr>
        <p:spPr>
          <a:xfrm>
            <a:off x="4750725" y="3083525"/>
            <a:ext cx="21066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8" name="Google Shape;1428;p15"/>
          <p:cNvSpPr txBox="1">
            <a:spLocks noGrp="1"/>
          </p:cNvSpPr>
          <p:nvPr>
            <p:ph type="ctrTitle"/>
          </p:nvPr>
        </p:nvSpPr>
        <p:spPr>
          <a:xfrm>
            <a:off x="4750875" y="2229825"/>
            <a:ext cx="2106600" cy="99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429" name="Google Shape;1429;p15"/>
          <p:cNvSpPr txBox="1">
            <a:spLocks noGrp="1"/>
          </p:cNvSpPr>
          <p:nvPr>
            <p:ph type="subTitle" idx="2"/>
          </p:nvPr>
        </p:nvSpPr>
        <p:spPr>
          <a:xfrm>
            <a:off x="2178456" y="2229837"/>
            <a:ext cx="21066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30" name="Google Shape;1430;p15"/>
          <p:cNvSpPr txBox="1">
            <a:spLocks noGrp="1"/>
          </p:cNvSpPr>
          <p:nvPr>
            <p:ph type="ctrTitle" idx="3"/>
          </p:nvPr>
        </p:nvSpPr>
        <p:spPr>
          <a:xfrm>
            <a:off x="2178450" y="1980875"/>
            <a:ext cx="2106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431" name="Google Shape;1431;p15"/>
          <p:cNvSpPr txBox="1">
            <a:spLocks noGrp="1"/>
          </p:cNvSpPr>
          <p:nvPr>
            <p:ph type="title" idx="4"/>
          </p:nvPr>
        </p:nvSpPr>
        <p:spPr>
          <a:xfrm>
            <a:off x="2330850" y="354650"/>
            <a:ext cx="44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_1_1"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8"/>
          <p:cNvSpPr/>
          <p:nvPr/>
        </p:nvSpPr>
        <p:spPr>
          <a:xfrm flipH="1">
            <a:off x="-4497976" y="-10026425"/>
            <a:ext cx="11801202" cy="16017862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18"/>
          <p:cNvSpPr/>
          <p:nvPr/>
        </p:nvSpPr>
        <p:spPr>
          <a:xfrm flipH="1">
            <a:off x="-1926226" y="-8502425"/>
            <a:ext cx="11801202" cy="16017862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8"/>
          <p:cNvSpPr txBox="1">
            <a:spLocks noGrp="1"/>
          </p:cNvSpPr>
          <p:nvPr>
            <p:ph type="subTitle" idx="1"/>
          </p:nvPr>
        </p:nvSpPr>
        <p:spPr>
          <a:xfrm>
            <a:off x="4940150" y="1648600"/>
            <a:ext cx="2441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3" name="Google Shape;1593;p18"/>
          <p:cNvSpPr txBox="1">
            <a:spLocks noGrp="1"/>
          </p:cNvSpPr>
          <p:nvPr>
            <p:ph type="subTitle" idx="2"/>
          </p:nvPr>
        </p:nvSpPr>
        <p:spPr>
          <a:xfrm>
            <a:off x="4940150" y="2743274"/>
            <a:ext cx="24417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4" name="Google Shape;1594;p18"/>
          <p:cNvSpPr txBox="1">
            <a:spLocks noGrp="1"/>
          </p:cNvSpPr>
          <p:nvPr>
            <p:ph type="ctrTitle"/>
          </p:nvPr>
        </p:nvSpPr>
        <p:spPr>
          <a:xfrm>
            <a:off x="4940150" y="1402881"/>
            <a:ext cx="2041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95" name="Google Shape;1595;p18"/>
          <p:cNvSpPr txBox="1">
            <a:spLocks noGrp="1"/>
          </p:cNvSpPr>
          <p:nvPr>
            <p:ph type="ctrTitle" idx="3"/>
          </p:nvPr>
        </p:nvSpPr>
        <p:spPr>
          <a:xfrm>
            <a:off x="4940150" y="2490200"/>
            <a:ext cx="2284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96" name="Google Shape;1596;p18"/>
          <p:cNvSpPr txBox="1">
            <a:spLocks noGrp="1"/>
          </p:cNvSpPr>
          <p:nvPr>
            <p:ph type="subTitle" idx="4"/>
          </p:nvPr>
        </p:nvSpPr>
        <p:spPr>
          <a:xfrm>
            <a:off x="4940150" y="3820504"/>
            <a:ext cx="24417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7" name="Google Shape;1597;p18"/>
          <p:cNvSpPr txBox="1">
            <a:spLocks noGrp="1"/>
          </p:cNvSpPr>
          <p:nvPr>
            <p:ph type="ctrTitle" idx="5"/>
          </p:nvPr>
        </p:nvSpPr>
        <p:spPr>
          <a:xfrm>
            <a:off x="4940150" y="3574675"/>
            <a:ext cx="235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98" name="Google Shape;1598;p18"/>
          <p:cNvSpPr txBox="1">
            <a:spLocks noGrp="1"/>
          </p:cNvSpPr>
          <p:nvPr>
            <p:ph type="title" idx="6"/>
          </p:nvPr>
        </p:nvSpPr>
        <p:spPr>
          <a:xfrm>
            <a:off x="2330850" y="354650"/>
            <a:ext cx="44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99" name="Google Shape;1599;p18"/>
          <p:cNvGrpSpPr/>
          <p:nvPr/>
        </p:nvGrpSpPr>
        <p:grpSpPr>
          <a:xfrm flipH="1">
            <a:off x="-345479" y="212180"/>
            <a:ext cx="807926" cy="1166554"/>
            <a:chOff x="1787400" y="3592350"/>
            <a:chExt cx="226025" cy="326400"/>
          </a:xfrm>
        </p:grpSpPr>
        <p:sp>
          <p:nvSpPr>
            <p:cNvPr id="1600" name="Google Shape;1600;p18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8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8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8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8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8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8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8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8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8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8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8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8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8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8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8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8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8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8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8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8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8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8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8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8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8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8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8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8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8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8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8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8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18"/>
          <p:cNvGrpSpPr/>
          <p:nvPr/>
        </p:nvGrpSpPr>
        <p:grpSpPr>
          <a:xfrm flipH="1">
            <a:off x="8780096" y="3532205"/>
            <a:ext cx="807926" cy="1166554"/>
            <a:chOff x="1787400" y="3592350"/>
            <a:chExt cx="226025" cy="326400"/>
          </a:xfrm>
        </p:grpSpPr>
        <p:sp>
          <p:nvSpPr>
            <p:cNvPr id="1634" name="Google Shape;1634;p18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8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8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8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8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8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8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8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8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8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8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8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8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8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8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8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8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4"/>
          <p:cNvSpPr/>
          <p:nvPr/>
        </p:nvSpPr>
        <p:spPr>
          <a:xfrm rot="10800000" flipH="1">
            <a:off x="143339" y="-5434925"/>
            <a:ext cx="8280666" cy="10854228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4"/>
          <p:cNvSpPr/>
          <p:nvPr/>
        </p:nvSpPr>
        <p:spPr>
          <a:xfrm rot="10800000" flipH="1">
            <a:off x="-1062824" y="-2781718"/>
            <a:ext cx="10149652" cy="13777534"/>
          </a:xfrm>
          <a:custGeom>
            <a:avLst/>
            <a:gdLst/>
            <a:ahLst/>
            <a:cxnLst/>
            <a:rect l="l" t="t" r="r" b="b"/>
            <a:pathLst>
              <a:path w="106586" h="144684" extrusionOk="0">
                <a:moveTo>
                  <a:pt x="25324" y="0"/>
                </a:moveTo>
                <a:lnTo>
                  <a:pt x="1" y="87032"/>
                </a:lnTo>
                <a:lnTo>
                  <a:pt x="38196" y="144683"/>
                </a:lnTo>
                <a:lnTo>
                  <a:pt x="106586" y="144683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4"/>
          <p:cNvSpPr/>
          <p:nvPr/>
        </p:nvSpPr>
        <p:spPr>
          <a:xfrm rot="10800000" flipH="1">
            <a:off x="1987380" y="-85923"/>
            <a:ext cx="5098275" cy="6919928"/>
          </a:xfrm>
          <a:custGeom>
            <a:avLst/>
            <a:gdLst/>
            <a:ahLst/>
            <a:cxnLst/>
            <a:rect l="l" t="t" r="r" b="b"/>
            <a:pathLst>
              <a:path w="106586" h="144670" extrusionOk="0">
                <a:moveTo>
                  <a:pt x="25338" y="0"/>
                </a:moveTo>
                <a:lnTo>
                  <a:pt x="0" y="87032"/>
                </a:lnTo>
                <a:lnTo>
                  <a:pt x="38196" y="144670"/>
                </a:lnTo>
                <a:lnTo>
                  <a:pt x="106586" y="144670"/>
                </a:lnTo>
                <a:lnTo>
                  <a:pt x="106586" y="0"/>
                </a:lnTo>
                <a:close/>
              </a:path>
            </a:pathLst>
          </a:custGeom>
          <a:gradFill>
            <a:gsLst>
              <a:gs pos="0">
                <a:srgbClr val="F400AD">
                  <a:alpha val="56470"/>
                  <a:alpha val="22910"/>
                </a:srgbClr>
              </a:gs>
              <a:gs pos="100000">
                <a:srgbClr val="FF5869">
                  <a:alpha val="46666"/>
                  <a:alpha val="2291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24"/>
          <p:cNvSpPr txBox="1">
            <a:spLocks noGrp="1"/>
          </p:cNvSpPr>
          <p:nvPr>
            <p:ph type="title"/>
          </p:nvPr>
        </p:nvSpPr>
        <p:spPr>
          <a:xfrm>
            <a:off x="973750" y="616200"/>
            <a:ext cx="3072300" cy="11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88" name="Google Shape;1988;p24"/>
          <p:cNvSpPr txBox="1">
            <a:spLocks noGrp="1"/>
          </p:cNvSpPr>
          <p:nvPr>
            <p:ph type="subTitle" idx="1"/>
          </p:nvPr>
        </p:nvSpPr>
        <p:spPr>
          <a:xfrm>
            <a:off x="973748" y="1629977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 ExtraBold"/>
              <a:buNone/>
              <a:defRPr sz="28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 ExtraBold"/>
              <a:buNone/>
              <a:defRPr sz="28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 ExtraBold"/>
              <a:buNone/>
              <a:defRPr sz="28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 ExtraBold"/>
              <a:buNone/>
              <a:defRPr sz="28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 ExtraBold"/>
              <a:buNone/>
              <a:defRPr sz="28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 ExtraBold"/>
              <a:buNone/>
              <a:defRPr sz="28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 ExtraBold"/>
              <a:buNone/>
              <a:defRPr sz="28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 ExtraBold"/>
              <a:buNone/>
              <a:defRPr sz="28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 ExtraBold"/>
              <a:buNone/>
              <a:defRPr sz="28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9" r:id="rId6"/>
    <p:sldLayoutId id="2147483661" r:id="rId7"/>
    <p:sldLayoutId id="2147483664" r:id="rId8"/>
    <p:sldLayoutId id="2147483670" r:id="rId9"/>
    <p:sldLayoutId id="2147483673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34"/>
          <p:cNvSpPr/>
          <p:nvPr/>
        </p:nvSpPr>
        <p:spPr>
          <a:xfrm flipH="1">
            <a:off x="1092359" y="2659975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34"/>
          <p:cNvSpPr/>
          <p:nvPr/>
        </p:nvSpPr>
        <p:spPr>
          <a:xfrm flipH="1">
            <a:off x="1092359" y="2603125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34"/>
          <p:cNvSpPr/>
          <p:nvPr/>
        </p:nvSpPr>
        <p:spPr>
          <a:xfrm flipH="1">
            <a:off x="1092359" y="2545925"/>
            <a:ext cx="20725" cy="41800"/>
          </a:xfrm>
          <a:custGeom>
            <a:avLst/>
            <a:gdLst/>
            <a:ahLst/>
            <a:cxnLst/>
            <a:rect l="l" t="t" r="r" b="b"/>
            <a:pathLst>
              <a:path w="829" h="1672" extrusionOk="0">
                <a:moveTo>
                  <a:pt x="829" y="1"/>
                </a:moveTo>
                <a:lnTo>
                  <a:pt x="1" y="829"/>
                </a:lnTo>
                <a:lnTo>
                  <a:pt x="829" y="1671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4"/>
          <p:cNvSpPr/>
          <p:nvPr/>
        </p:nvSpPr>
        <p:spPr>
          <a:xfrm flipH="1">
            <a:off x="1092359" y="2489075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34"/>
          <p:cNvSpPr/>
          <p:nvPr/>
        </p:nvSpPr>
        <p:spPr>
          <a:xfrm flipH="1">
            <a:off x="1092359" y="2432225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34"/>
          <p:cNvSpPr/>
          <p:nvPr/>
        </p:nvSpPr>
        <p:spPr>
          <a:xfrm flipH="1">
            <a:off x="1051284" y="2688400"/>
            <a:ext cx="20750" cy="41450"/>
          </a:xfrm>
          <a:custGeom>
            <a:avLst/>
            <a:gdLst/>
            <a:ahLst/>
            <a:cxnLst/>
            <a:rect l="l" t="t" r="r" b="b"/>
            <a:pathLst>
              <a:path w="830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34"/>
          <p:cNvSpPr/>
          <p:nvPr/>
        </p:nvSpPr>
        <p:spPr>
          <a:xfrm flipH="1">
            <a:off x="1051284" y="2631550"/>
            <a:ext cx="20750" cy="41450"/>
          </a:xfrm>
          <a:custGeom>
            <a:avLst/>
            <a:gdLst/>
            <a:ahLst/>
            <a:cxnLst/>
            <a:rect l="l" t="t" r="r" b="b"/>
            <a:pathLst>
              <a:path w="830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34"/>
          <p:cNvSpPr/>
          <p:nvPr/>
        </p:nvSpPr>
        <p:spPr>
          <a:xfrm flipH="1">
            <a:off x="1051284" y="2574350"/>
            <a:ext cx="20750" cy="41800"/>
          </a:xfrm>
          <a:custGeom>
            <a:avLst/>
            <a:gdLst/>
            <a:ahLst/>
            <a:cxnLst/>
            <a:rect l="l" t="t" r="r" b="b"/>
            <a:pathLst>
              <a:path w="830" h="1672" extrusionOk="0">
                <a:moveTo>
                  <a:pt x="829" y="1"/>
                </a:moveTo>
                <a:lnTo>
                  <a:pt x="1" y="843"/>
                </a:lnTo>
                <a:lnTo>
                  <a:pt x="829" y="1671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34"/>
          <p:cNvSpPr/>
          <p:nvPr/>
        </p:nvSpPr>
        <p:spPr>
          <a:xfrm flipH="1">
            <a:off x="1051284" y="2517500"/>
            <a:ext cx="20750" cy="41450"/>
          </a:xfrm>
          <a:custGeom>
            <a:avLst/>
            <a:gdLst/>
            <a:ahLst/>
            <a:cxnLst/>
            <a:rect l="l" t="t" r="r" b="b"/>
            <a:pathLst>
              <a:path w="830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34"/>
          <p:cNvSpPr/>
          <p:nvPr/>
        </p:nvSpPr>
        <p:spPr>
          <a:xfrm flipH="1">
            <a:off x="1051284" y="2460650"/>
            <a:ext cx="20750" cy="41450"/>
          </a:xfrm>
          <a:custGeom>
            <a:avLst/>
            <a:gdLst/>
            <a:ahLst/>
            <a:cxnLst/>
            <a:rect l="l" t="t" r="r" b="b"/>
            <a:pathLst>
              <a:path w="830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34"/>
          <p:cNvSpPr/>
          <p:nvPr/>
        </p:nvSpPr>
        <p:spPr>
          <a:xfrm flipH="1">
            <a:off x="1051284" y="2403450"/>
            <a:ext cx="20750" cy="41775"/>
          </a:xfrm>
          <a:custGeom>
            <a:avLst/>
            <a:gdLst/>
            <a:ahLst/>
            <a:cxnLst/>
            <a:rect l="l" t="t" r="r" b="b"/>
            <a:pathLst>
              <a:path w="830" h="1671" extrusionOk="0">
                <a:moveTo>
                  <a:pt x="829" y="1"/>
                </a:moveTo>
                <a:lnTo>
                  <a:pt x="1" y="843"/>
                </a:lnTo>
                <a:lnTo>
                  <a:pt x="829" y="1671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34"/>
          <p:cNvSpPr/>
          <p:nvPr/>
        </p:nvSpPr>
        <p:spPr>
          <a:xfrm flipH="1">
            <a:off x="1010234" y="2659975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8" y="1"/>
                </a:moveTo>
                <a:lnTo>
                  <a:pt x="0" y="829"/>
                </a:lnTo>
                <a:lnTo>
                  <a:pt x="828" y="1657"/>
                </a:lnTo>
                <a:lnTo>
                  <a:pt x="8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34"/>
          <p:cNvSpPr/>
          <p:nvPr/>
        </p:nvSpPr>
        <p:spPr>
          <a:xfrm flipH="1">
            <a:off x="1010234" y="2603125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8" y="1"/>
                </a:moveTo>
                <a:lnTo>
                  <a:pt x="0" y="829"/>
                </a:lnTo>
                <a:lnTo>
                  <a:pt x="828" y="1657"/>
                </a:lnTo>
                <a:lnTo>
                  <a:pt x="8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34"/>
          <p:cNvSpPr/>
          <p:nvPr/>
        </p:nvSpPr>
        <p:spPr>
          <a:xfrm flipH="1">
            <a:off x="1010234" y="2545925"/>
            <a:ext cx="20725" cy="41800"/>
          </a:xfrm>
          <a:custGeom>
            <a:avLst/>
            <a:gdLst/>
            <a:ahLst/>
            <a:cxnLst/>
            <a:rect l="l" t="t" r="r" b="b"/>
            <a:pathLst>
              <a:path w="829" h="1672" extrusionOk="0">
                <a:moveTo>
                  <a:pt x="828" y="1"/>
                </a:moveTo>
                <a:lnTo>
                  <a:pt x="0" y="829"/>
                </a:lnTo>
                <a:lnTo>
                  <a:pt x="828" y="1671"/>
                </a:lnTo>
                <a:lnTo>
                  <a:pt x="8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34"/>
          <p:cNvSpPr/>
          <p:nvPr/>
        </p:nvSpPr>
        <p:spPr>
          <a:xfrm flipH="1">
            <a:off x="1010234" y="2489075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8" y="1"/>
                </a:moveTo>
                <a:lnTo>
                  <a:pt x="0" y="829"/>
                </a:lnTo>
                <a:lnTo>
                  <a:pt x="828" y="1657"/>
                </a:lnTo>
                <a:lnTo>
                  <a:pt x="8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34"/>
          <p:cNvSpPr/>
          <p:nvPr/>
        </p:nvSpPr>
        <p:spPr>
          <a:xfrm flipH="1">
            <a:off x="1010234" y="2432225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8" y="1"/>
                </a:moveTo>
                <a:lnTo>
                  <a:pt x="0" y="829"/>
                </a:lnTo>
                <a:lnTo>
                  <a:pt x="828" y="1657"/>
                </a:lnTo>
                <a:lnTo>
                  <a:pt x="8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34"/>
          <p:cNvSpPr/>
          <p:nvPr/>
        </p:nvSpPr>
        <p:spPr>
          <a:xfrm flipH="1">
            <a:off x="969184" y="2688400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34"/>
          <p:cNvSpPr/>
          <p:nvPr/>
        </p:nvSpPr>
        <p:spPr>
          <a:xfrm flipH="1">
            <a:off x="969184" y="2631550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4"/>
          <p:cNvSpPr/>
          <p:nvPr/>
        </p:nvSpPr>
        <p:spPr>
          <a:xfrm flipH="1">
            <a:off x="969184" y="2574350"/>
            <a:ext cx="20725" cy="41800"/>
          </a:xfrm>
          <a:custGeom>
            <a:avLst/>
            <a:gdLst/>
            <a:ahLst/>
            <a:cxnLst/>
            <a:rect l="l" t="t" r="r" b="b"/>
            <a:pathLst>
              <a:path w="829" h="1672" extrusionOk="0">
                <a:moveTo>
                  <a:pt x="829" y="1"/>
                </a:moveTo>
                <a:lnTo>
                  <a:pt x="1" y="843"/>
                </a:lnTo>
                <a:lnTo>
                  <a:pt x="829" y="1671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4"/>
          <p:cNvSpPr/>
          <p:nvPr/>
        </p:nvSpPr>
        <p:spPr>
          <a:xfrm flipH="1">
            <a:off x="969184" y="2517500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4"/>
          <p:cNvSpPr/>
          <p:nvPr/>
        </p:nvSpPr>
        <p:spPr>
          <a:xfrm flipH="1">
            <a:off x="969184" y="2460650"/>
            <a:ext cx="20725" cy="41450"/>
          </a:xfrm>
          <a:custGeom>
            <a:avLst/>
            <a:gdLst/>
            <a:ahLst/>
            <a:cxnLst/>
            <a:rect l="l" t="t" r="r" b="b"/>
            <a:pathLst>
              <a:path w="829" h="1658" extrusionOk="0">
                <a:moveTo>
                  <a:pt x="829" y="1"/>
                </a:moveTo>
                <a:lnTo>
                  <a:pt x="1" y="829"/>
                </a:lnTo>
                <a:lnTo>
                  <a:pt x="829" y="1657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34"/>
          <p:cNvSpPr/>
          <p:nvPr/>
        </p:nvSpPr>
        <p:spPr>
          <a:xfrm flipH="1">
            <a:off x="969184" y="2403450"/>
            <a:ext cx="20725" cy="41775"/>
          </a:xfrm>
          <a:custGeom>
            <a:avLst/>
            <a:gdLst/>
            <a:ahLst/>
            <a:cxnLst/>
            <a:rect l="l" t="t" r="r" b="b"/>
            <a:pathLst>
              <a:path w="829" h="1671" extrusionOk="0">
                <a:moveTo>
                  <a:pt x="829" y="1"/>
                </a:moveTo>
                <a:lnTo>
                  <a:pt x="1" y="843"/>
                </a:lnTo>
                <a:lnTo>
                  <a:pt x="829" y="1671"/>
                </a:lnTo>
                <a:lnTo>
                  <a:pt x="8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34"/>
          <p:cNvSpPr/>
          <p:nvPr/>
        </p:nvSpPr>
        <p:spPr>
          <a:xfrm flipH="1">
            <a:off x="340659" y="2986350"/>
            <a:ext cx="43525" cy="43550"/>
          </a:xfrm>
          <a:custGeom>
            <a:avLst/>
            <a:gdLst/>
            <a:ahLst/>
            <a:cxnLst/>
            <a:rect l="l" t="t" r="r" b="b"/>
            <a:pathLst>
              <a:path w="1741" h="1742" extrusionOk="0">
                <a:moveTo>
                  <a:pt x="870" y="1"/>
                </a:moveTo>
                <a:cubicBezTo>
                  <a:pt x="379" y="1"/>
                  <a:pt x="0" y="394"/>
                  <a:pt x="0" y="871"/>
                </a:cubicBezTo>
                <a:cubicBezTo>
                  <a:pt x="0" y="1348"/>
                  <a:pt x="379" y="1741"/>
                  <a:pt x="870" y="1741"/>
                </a:cubicBezTo>
                <a:cubicBezTo>
                  <a:pt x="1348" y="1741"/>
                  <a:pt x="1741" y="1348"/>
                  <a:pt x="1741" y="871"/>
                </a:cubicBezTo>
                <a:cubicBezTo>
                  <a:pt x="1741" y="394"/>
                  <a:pt x="1348" y="1"/>
                  <a:pt x="8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34"/>
          <p:cNvSpPr/>
          <p:nvPr/>
        </p:nvSpPr>
        <p:spPr>
          <a:xfrm flipH="1">
            <a:off x="235034" y="2986350"/>
            <a:ext cx="43525" cy="43550"/>
          </a:xfrm>
          <a:custGeom>
            <a:avLst/>
            <a:gdLst/>
            <a:ahLst/>
            <a:cxnLst/>
            <a:rect l="l" t="t" r="r" b="b"/>
            <a:pathLst>
              <a:path w="1741" h="1742" extrusionOk="0">
                <a:moveTo>
                  <a:pt x="871" y="1"/>
                </a:moveTo>
                <a:cubicBezTo>
                  <a:pt x="393" y="1"/>
                  <a:pt x="0" y="394"/>
                  <a:pt x="0" y="871"/>
                </a:cubicBezTo>
                <a:cubicBezTo>
                  <a:pt x="0" y="1348"/>
                  <a:pt x="393" y="1741"/>
                  <a:pt x="871" y="1741"/>
                </a:cubicBezTo>
                <a:cubicBezTo>
                  <a:pt x="1348" y="1741"/>
                  <a:pt x="1741" y="1348"/>
                  <a:pt x="1741" y="871"/>
                </a:cubicBezTo>
                <a:cubicBezTo>
                  <a:pt x="1741" y="394"/>
                  <a:pt x="1348" y="1"/>
                  <a:pt x="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34"/>
          <p:cNvSpPr/>
          <p:nvPr/>
        </p:nvSpPr>
        <p:spPr>
          <a:xfrm flipH="1">
            <a:off x="129384" y="2986350"/>
            <a:ext cx="43550" cy="43550"/>
          </a:xfrm>
          <a:custGeom>
            <a:avLst/>
            <a:gdLst/>
            <a:ahLst/>
            <a:cxnLst/>
            <a:rect l="l" t="t" r="r" b="b"/>
            <a:pathLst>
              <a:path w="1742" h="1742" extrusionOk="0">
                <a:moveTo>
                  <a:pt x="871" y="1"/>
                </a:moveTo>
                <a:cubicBezTo>
                  <a:pt x="394" y="1"/>
                  <a:pt x="0" y="394"/>
                  <a:pt x="0" y="871"/>
                </a:cubicBezTo>
                <a:cubicBezTo>
                  <a:pt x="0" y="1348"/>
                  <a:pt x="394" y="1741"/>
                  <a:pt x="871" y="1741"/>
                </a:cubicBezTo>
                <a:cubicBezTo>
                  <a:pt x="1348" y="1741"/>
                  <a:pt x="1741" y="1348"/>
                  <a:pt x="1741" y="871"/>
                </a:cubicBezTo>
                <a:cubicBezTo>
                  <a:pt x="1741" y="394"/>
                  <a:pt x="1348" y="1"/>
                  <a:pt x="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34"/>
          <p:cNvSpPr/>
          <p:nvPr/>
        </p:nvSpPr>
        <p:spPr>
          <a:xfrm flipH="1">
            <a:off x="23409" y="2986350"/>
            <a:ext cx="43550" cy="43550"/>
          </a:xfrm>
          <a:custGeom>
            <a:avLst/>
            <a:gdLst/>
            <a:ahLst/>
            <a:cxnLst/>
            <a:rect l="l" t="t" r="r" b="b"/>
            <a:pathLst>
              <a:path w="1742" h="1742" extrusionOk="0">
                <a:moveTo>
                  <a:pt x="871" y="1"/>
                </a:moveTo>
                <a:cubicBezTo>
                  <a:pt x="380" y="1"/>
                  <a:pt x="1" y="394"/>
                  <a:pt x="1" y="871"/>
                </a:cubicBezTo>
                <a:cubicBezTo>
                  <a:pt x="1" y="1348"/>
                  <a:pt x="380" y="1741"/>
                  <a:pt x="871" y="1741"/>
                </a:cubicBezTo>
                <a:cubicBezTo>
                  <a:pt x="1348" y="1741"/>
                  <a:pt x="1741" y="1348"/>
                  <a:pt x="1741" y="871"/>
                </a:cubicBezTo>
                <a:cubicBezTo>
                  <a:pt x="1741" y="394"/>
                  <a:pt x="1348" y="1"/>
                  <a:pt x="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34"/>
          <p:cNvSpPr/>
          <p:nvPr/>
        </p:nvSpPr>
        <p:spPr>
          <a:xfrm flipH="1">
            <a:off x="-1009241" y="1481498"/>
            <a:ext cx="1558533" cy="2115324"/>
          </a:xfrm>
          <a:custGeom>
            <a:avLst/>
            <a:gdLst/>
            <a:ahLst/>
            <a:cxnLst/>
            <a:rect l="l" t="t" r="r" b="b"/>
            <a:pathLst>
              <a:path w="40078" h="54396" extrusionOk="0">
                <a:moveTo>
                  <a:pt x="9532" y="1"/>
                </a:moveTo>
                <a:lnTo>
                  <a:pt x="1" y="32722"/>
                </a:lnTo>
                <a:lnTo>
                  <a:pt x="14361" y="54395"/>
                </a:lnTo>
                <a:lnTo>
                  <a:pt x="40077" y="54395"/>
                </a:lnTo>
                <a:lnTo>
                  <a:pt x="40077" y="1"/>
                </a:lnTo>
                <a:close/>
              </a:path>
            </a:pathLst>
          </a:custGeom>
          <a:solidFill>
            <a:srgbClr val="FF67AF">
              <a:alpha val="78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8" name="Google Shape;2348;p34"/>
          <p:cNvGrpSpPr/>
          <p:nvPr/>
        </p:nvGrpSpPr>
        <p:grpSpPr>
          <a:xfrm flipH="1">
            <a:off x="1891774" y="2460256"/>
            <a:ext cx="807926" cy="1166554"/>
            <a:chOff x="1787400" y="3592350"/>
            <a:chExt cx="226025" cy="326400"/>
          </a:xfrm>
        </p:grpSpPr>
        <p:sp>
          <p:nvSpPr>
            <p:cNvPr id="2349" name="Google Shape;2349;p34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2" name="Google Shape;2382;p34"/>
          <p:cNvPicPr preferRelativeResize="0"/>
          <p:nvPr/>
        </p:nvPicPr>
        <p:blipFill rotWithShape="1">
          <a:blip r:embed="rId3">
            <a:alphaModFix/>
          </a:blip>
          <a:srcRect l="-35253" t="2581" r="37759"/>
          <a:stretch/>
        </p:blipFill>
        <p:spPr>
          <a:xfrm>
            <a:off x="-1464748" y="2460256"/>
            <a:ext cx="4028081" cy="2683248"/>
          </a:xfrm>
          <a:prstGeom prst="trapezoid">
            <a:avLst>
              <a:gd name="adj" fmla="val 25000"/>
            </a:avLst>
          </a:prstGeom>
          <a:noFill/>
          <a:ln>
            <a:noFill/>
          </a:ln>
        </p:spPr>
      </p:pic>
      <p:pic>
        <p:nvPicPr>
          <p:cNvPr id="2383" name="Google Shape;2383;p34"/>
          <p:cNvPicPr preferRelativeResize="0"/>
          <p:nvPr/>
        </p:nvPicPr>
        <p:blipFill rotWithShape="1">
          <a:blip r:embed="rId4">
            <a:alphaModFix amt="33000"/>
          </a:blip>
          <a:srcRect l="-35253" t="2581" r="37759"/>
          <a:stretch/>
        </p:blipFill>
        <p:spPr>
          <a:xfrm>
            <a:off x="-1464749" y="2452950"/>
            <a:ext cx="4028081" cy="2683248"/>
          </a:xfrm>
          <a:prstGeom prst="trapezoid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2384" name="Google Shape;2384;p34"/>
          <p:cNvSpPr/>
          <p:nvPr/>
        </p:nvSpPr>
        <p:spPr>
          <a:xfrm flipH="1">
            <a:off x="-1375959" y="11644"/>
            <a:ext cx="2146909" cy="2914577"/>
          </a:xfrm>
          <a:custGeom>
            <a:avLst/>
            <a:gdLst/>
            <a:ahLst/>
            <a:cxnLst/>
            <a:rect l="l" t="t" r="r" b="b"/>
            <a:pathLst>
              <a:path w="66074" h="89700" extrusionOk="0">
                <a:moveTo>
                  <a:pt x="15708" y="1"/>
                </a:moveTo>
                <a:lnTo>
                  <a:pt x="0" y="53961"/>
                </a:lnTo>
                <a:lnTo>
                  <a:pt x="23681" y="89700"/>
                </a:lnTo>
                <a:lnTo>
                  <a:pt x="66074" y="89700"/>
                </a:lnTo>
                <a:lnTo>
                  <a:pt x="66074" y="1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34"/>
          <p:cNvSpPr/>
          <p:nvPr/>
        </p:nvSpPr>
        <p:spPr>
          <a:xfrm flipH="1">
            <a:off x="-1836519" y="498344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Прямоугольник 3"/>
          <p:cNvSpPr/>
          <p:nvPr/>
        </p:nvSpPr>
        <p:spPr>
          <a:xfrm>
            <a:off x="4127472" y="2732325"/>
            <a:ext cx="4800105" cy="152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70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АВТОР ПРОЕКТА: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ГУЩИНА ДИАНА АЛЕКСАНДРОВНА,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УЧЕНИЦА 9 «В» КЛАССА.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70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 ПРОЕКТА: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ПРИКАЗЧИКОВА ТАТЬЯНА ВИКТОРОВНА,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УЧИТЕЛЬ ФИЗИЧЕСКОЙ КУЛЬТУРЫ.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" y="941816"/>
            <a:ext cx="9144000" cy="1538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</a:rPr>
              <a:t>АДАПТАЦИЯ ЧЕЛОВЕЧЕСКОГО ОРГАНИЗМА К ФИЗИЧЕСКИМ</a:t>
            </a:r>
            <a:b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</a:rPr>
            </a:br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Times New Roman" panose="02020603050405020304" pitchFamily="18" charset="0"/>
              </a:rPr>
              <a:t>НАГРУЗКАМ</a:t>
            </a:r>
            <a:endParaRPr lang="ru-RU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grpSp>
        <p:nvGrpSpPr>
          <p:cNvPr id="100" name="Google Shape;2348;p34"/>
          <p:cNvGrpSpPr/>
          <p:nvPr/>
        </p:nvGrpSpPr>
        <p:grpSpPr>
          <a:xfrm flipH="1">
            <a:off x="6500421" y="4641744"/>
            <a:ext cx="807926" cy="1166554"/>
            <a:chOff x="1787400" y="3592350"/>
            <a:chExt cx="226025" cy="326400"/>
          </a:xfrm>
        </p:grpSpPr>
        <p:sp>
          <p:nvSpPr>
            <p:cNvPr id="101" name="Google Shape;2349;p34"/>
            <p:cNvSpPr/>
            <p:nvPr/>
          </p:nvSpPr>
          <p:spPr>
            <a:xfrm>
              <a:off x="17874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50;p34"/>
            <p:cNvSpPr/>
            <p:nvPr/>
          </p:nvSpPr>
          <p:spPr>
            <a:xfrm>
              <a:off x="17874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51;p34"/>
            <p:cNvSpPr/>
            <p:nvPr/>
          </p:nvSpPr>
          <p:spPr>
            <a:xfrm>
              <a:off x="17874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52;p34"/>
            <p:cNvSpPr/>
            <p:nvPr/>
          </p:nvSpPr>
          <p:spPr>
            <a:xfrm>
              <a:off x="17874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53;p34"/>
            <p:cNvSpPr/>
            <p:nvPr/>
          </p:nvSpPr>
          <p:spPr>
            <a:xfrm>
              <a:off x="17874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54;p34"/>
            <p:cNvSpPr/>
            <p:nvPr/>
          </p:nvSpPr>
          <p:spPr>
            <a:xfrm>
              <a:off x="1828450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9" y="1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55;p34"/>
            <p:cNvSpPr/>
            <p:nvPr/>
          </p:nvSpPr>
          <p:spPr>
            <a:xfrm>
              <a:off x="1828450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56;p34"/>
            <p:cNvSpPr/>
            <p:nvPr/>
          </p:nvSpPr>
          <p:spPr>
            <a:xfrm>
              <a:off x="1828450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357;p34"/>
            <p:cNvSpPr/>
            <p:nvPr/>
          </p:nvSpPr>
          <p:spPr>
            <a:xfrm>
              <a:off x="1828450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58;p34"/>
            <p:cNvSpPr/>
            <p:nvPr/>
          </p:nvSpPr>
          <p:spPr>
            <a:xfrm>
              <a:off x="1828450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59;p34"/>
            <p:cNvSpPr/>
            <p:nvPr/>
          </p:nvSpPr>
          <p:spPr>
            <a:xfrm>
              <a:off x="1828450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60;p34"/>
            <p:cNvSpPr/>
            <p:nvPr/>
          </p:nvSpPr>
          <p:spPr>
            <a:xfrm>
              <a:off x="1869500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61;p34"/>
            <p:cNvSpPr/>
            <p:nvPr/>
          </p:nvSpPr>
          <p:spPr>
            <a:xfrm>
              <a:off x="1869500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62;p34"/>
            <p:cNvSpPr/>
            <p:nvPr/>
          </p:nvSpPr>
          <p:spPr>
            <a:xfrm>
              <a:off x="1869500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63;p34"/>
            <p:cNvSpPr/>
            <p:nvPr/>
          </p:nvSpPr>
          <p:spPr>
            <a:xfrm>
              <a:off x="1869500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64;p34"/>
            <p:cNvSpPr/>
            <p:nvPr/>
          </p:nvSpPr>
          <p:spPr>
            <a:xfrm>
              <a:off x="1869500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65;p34"/>
            <p:cNvSpPr/>
            <p:nvPr/>
          </p:nvSpPr>
          <p:spPr>
            <a:xfrm>
              <a:off x="1910575" y="3876950"/>
              <a:ext cx="20725" cy="41800"/>
            </a:xfrm>
            <a:custGeom>
              <a:avLst/>
              <a:gdLst/>
              <a:ahLst/>
              <a:cxnLst/>
              <a:rect l="l" t="t" r="r" b="b"/>
              <a:pathLst>
                <a:path w="829" h="1672" extrusionOk="0">
                  <a:moveTo>
                    <a:pt x="828" y="1"/>
                  </a:moveTo>
                  <a:lnTo>
                    <a:pt x="0" y="843"/>
                  </a:lnTo>
                  <a:lnTo>
                    <a:pt x="828" y="1671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66;p34"/>
            <p:cNvSpPr/>
            <p:nvPr/>
          </p:nvSpPr>
          <p:spPr>
            <a:xfrm>
              <a:off x="1910575" y="38201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1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67;p34"/>
            <p:cNvSpPr/>
            <p:nvPr/>
          </p:nvSpPr>
          <p:spPr>
            <a:xfrm>
              <a:off x="1910575" y="37632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68;p34"/>
            <p:cNvSpPr/>
            <p:nvPr/>
          </p:nvSpPr>
          <p:spPr>
            <a:xfrm>
              <a:off x="1910575" y="370640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69;p34"/>
            <p:cNvSpPr/>
            <p:nvPr/>
          </p:nvSpPr>
          <p:spPr>
            <a:xfrm>
              <a:off x="1910575" y="3649200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8" y="0"/>
                  </a:moveTo>
                  <a:lnTo>
                    <a:pt x="0" y="829"/>
                  </a:lnTo>
                  <a:lnTo>
                    <a:pt x="828" y="1671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70;p34"/>
            <p:cNvSpPr/>
            <p:nvPr/>
          </p:nvSpPr>
          <p:spPr>
            <a:xfrm>
              <a:off x="1910575" y="3592350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8" y="0"/>
                  </a:moveTo>
                  <a:lnTo>
                    <a:pt x="0" y="828"/>
                  </a:lnTo>
                  <a:lnTo>
                    <a:pt x="828" y="1657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71;p34"/>
            <p:cNvSpPr/>
            <p:nvPr/>
          </p:nvSpPr>
          <p:spPr>
            <a:xfrm>
              <a:off x="1951625" y="38485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72;p34"/>
            <p:cNvSpPr/>
            <p:nvPr/>
          </p:nvSpPr>
          <p:spPr>
            <a:xfrm>
              <a:off x="1951625" y="37916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1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73;p34"/>
            <p:cNvSpPr/>
            <p:nvPr/>
          </p:nvSpPr>
          <p:spPr>
            <a:xfrm>
              <a:off x="1951625" y="373482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74;p34"/>
            <p:cNvSpPr/>
            <p:nvPr/>
          </p:nvSpPr>
          <p:spPr>
            <a:xfrm>
              <a:off x="1951625" y="3677625"/>
              <a:ext cx="20725" cy="41775"/>
            </a:xfrm>
            <a:custGeom>
              <a:avLst/>
              <a:gdLst/>
              <a:ahLst/>
              <a:cxnLst/>
              <a:rect l="l" t="t" r="r" b="b"/>
              <a:pathLst>
                <a:path w="829" h="1671" extrusionOk="0">
                  <a:moveTo>
                    <a:pt x="829" y="0"/>
                  </a:moveTo>
                  <a:lnTo>
                    <a:pt x="0" y="843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75;p34"/>
            <p:cNvSpPr/>
            <p:nvPr/>
          </p:nvSpPr>
          <p:spPr>
            <a:xfrm>
              <a:off x="1951625" y="3620775"/>
              <a:ext cx="20725" cy="41425"/>
            </a:xfrm>
            <a:custGeom>
              <a:avLst/>
              <a:gdLst/>
              <a:ahLst/>
              <a:cxnLst/>
              <a:rect l="l" t="t" r="r" b="b"/>
              <a:pathLst>
                <a:path w="829" h="1657" extrusionOk="0">
                  <a:moveTo>
                    <a:pt x="829" y="0"/>
                  </a:moveTo>
                  <a:lnTo>
                    <a:pt x="0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76;p34"/>
            <p:cNvSpPr/>
            <p:nvPr/>
          </p:nvSpPr>
          <p:spPr>
            <a:xfrm>
              <a:off x="1992675" y="3876950"/>
              <a:ext cx="20750" cy="41800"/>
            </a:xfrm>
            <a:custGeom>
              <a:avLst/>
              <a:gdLst/>
              <a:ahLst/>
              <a:cxnLst/>
              <a:rect l="l" t="t" r="r" b="b"/>
              <a:pathLst>
                <a:path w="830" h="1672" extrusionOk="0">
                  <a:moveTo>
                    <a:pt x="829" y="1"/>
                  </a:moveTo>
                  <a:lnTo>
                    <a:pt x="1" y="843"/>
                  </a:lnTo>
                  <a:lnTo>
                    <a:pt x="829" y="1671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77;p34"/>
            <p:cNvSpPr/>
            <p:nvPr/>
          </p:nvSpPr>
          <p:spPr>
            <a:xfrm>
              <a:off x="1992675" y="38201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1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78;p34"/>
            <p:cNvSpPr/>
            <p:nvPr/>
          </p:nvSpPr>
          <p:spPr>
            <a:xfrm>
              <a:off x="1992675" y="37632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79;p34"/>
            <p:cNvSpPr/>
            <p:nvPr/>
          </p:nvSpPr>
          <p:spPr>
            <a:xfrm>
              <a:off x="1992675" y="370640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80;p34"/>
            <p:cNvSpPr/>
            <p:nvPr/>
          </p:nvSpPr>
          <p:spPr>
            <a:xfrm>
              <a:off x="1992675" y="3649200"/>
              <a:ext cx="20750" cy="41775"/>
            </a:xfrm>
            <a:custGeom>
              <a:avLst/>
              <a:gdLst/>
              <a:ahLst/>
              <a:cxnLst/>
              <a:rect l="l" t="t" r="r" b="b"/>
              <a:pathLst>
                <a:path w="830" h="1671" extrusionOk="0">
                  <a:moveTo>
                    <a:pt x="829" y="0"/>
                  </a:moveTo>
                  <a:lnTo>
                    <a:pt x="1" y="829"/>
                  </a:lnTo>
                  <a:lnTo>
                    <a:pt x="829" y="167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81;p34"/>
            <p:cNvSpPr/>
            <p:nvPr/>
          </p:nvSpPr>
          <p:spPr>
            <a:xfrm>
              <a:off x="1992675" y="3592350"/>
              <a:ext cx="20750" cy="41425"/>
            </a:xfrm>
            <a:custGeom>
              <a:avLst/>
              <a:gdLst/>
              <a:ahLst/>
              <a:cxnLst/>
              <a:rect l="l" t="t" r="r" b="b"/>
              <a:pathLst>
                <a:path w="830" h="1657" extrusionOk="0">
                  <a:moveTo>
                    <a:pt x="829" y="0"/>
                  </a:moveTo>
                  <a:lnTo>
                    <a:pt x="1" y="828"/>
                  </a:lnTo>
                  <a:lnTo>
                    <a:pt x="829" y="1657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1" name="Google Shape;3331;p65"/>
          <p:cNvPicPr preferRelativeResize="0"/>
          <p:nvPr/>
        </p:nvPicPr>
        <p:blipFill rotWithShape="1">
          <a:blip r:embed="rId3">
            <a:alphaModFix/>
          </a:blip>
          <a:srcRect l="30896" t="7201" r="-25235" b="1524"/>
          <a:stretch/>
        </p:blipFill>
        <p:spPr>
          <a:xfrm>
            <a:off x="4360850" y="0"/>
            <a:ext cx="7440625" cy="5143500"/>
          </a:xfrm>
          <a:prstGeom prst="flowChartManualOperation">
            <a:avLst/>
          </a:prstGeom>
          <a:noFill/>
          <a:ln>
            <a:noFill/>
          </a:ln>
        </p:spPr>
      </p:pic>
      <p:pic>
        <p:nvPicPr>
          <p:cNvPr id="3332" name="Google Shape;3332;p65"/>
          <p:cNvPicPr preferRelativeResize="0"/>
          <p:nvPr/>
        </p:nvPicPr>
        <p:blipFill rotWithShape="1">
          <a:blip r:embed="rId4">
            <a:alphaModFix amt="40000"/>
          </a:blip>
          <a:srcRect l="30896" t="7201" r="-25235" b="1524"/>
          <a:stretch/>
        </p:blipFill>
        <p:spPr>
          <a:xfrm>
            <a:off x="4360850" y="0"/>
            <a:ext cx="7440625" cy="5143500"/>
          </a:xfrm>
          <a:prstGeom prst="flowChartManualOperation">
            <a:avLst/>
          </a:prstGeom>
          <a:noFill/>
          <a:ln>
            <a:noFill/>
          </a:ln>
        </p:spPr>
      </p:pic>
      <p:sp>
        <p:nvSpPr>
          <p:cNvPr id="3345" name="Google Shape;3345;p65"/>
          <p:cNvSpPr/>
          <p:nvPr/>
        </p:nvSpPr>
        <p:spPr>
          <a:xfrm>
            <a:off x="7240671" y="-2719323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65"/>
          <p:cNvSpPr/>
          <p:nvPr/>
        </p:nvSpPr>
        <p:spPr>
          <a:xfrm>
            <a:off x="7240671" y="540002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546000" y="2207419"/>
            <a:ext cx="3278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ЗАКЛЮЧЕНИЕ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546000" y="291530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АДАПТАЦИЯ К ФИЗИЧЕСКИМ НАГРУЗКАМ ЗАКЛЮЧАЕТСЯ В ПРИВЕДЕНИИ ОРГАНИЗМА К НЕОБХОДИМОЙ ФИЗИЧЕСКОЙ НАГРУЗКЕ.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Google Shape;2446;p39"/>
          <p:cNvPicPr preferRelativeResize="0"/>
          <p:nvPr/>
        </p:nvPicPr>
        <p:blipFill rotWithShape="1">
          <a:blip r:embed="rId3">
            <a:alphaModFix/>
          </a:blip>
          <a:srcRect l="21516" t="5634" r="21516" b="59149"/>
          <a:stretch/>
        </p:blipFill>
        <p:spPr>
          <a:xfrm>
            <a:off x="-1025550" y="1110250"/>
            <a:ext cx="2843400" cy="26367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2447" name="Google Shape;2447;p39"/>
          <p:cNvPicPr preferRelativeResize="0"/>
          <p:nvPr/>
        </p:nvPicPr>
        <p:blipFill rotWithShape="1">
          <a:blip r:embed="rId4">
            <a:alphaModFix/>
          </a:blip>
          <a:srcRect l="41688" t="6559" r="6089" b="20797"/>
          <a:stretch/>
        </p:blipFill>
        <p:spPr>
          <a:xfrm flipH="1">
            <a:off x="7213575" y="1966800"/>
            <a:ext cx="2843400" cy="26367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2448" name="Google Shape;2448;p39"/>
          <p:cNvPicPr preferRelativeResize="0"/>
          <p:nvPr/>
        </p:nvPicPr>
        <p:blipFill rotWithShape="1">
          <a:blip r:embed="rId5">
            <a:alphaModFix amt="32000"/>
          </a:blip>
          <a:srcRect l="21516" t="5634" r="21516" b="59149"/>
          <a:stretch/>
        </p:blipFill>
        <p:spPr>
          <a:xfrm>
            <a:off x="-1025550" y="1110250"/>
            <a:ext cx="2843400" cy="26367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2449" name="Google Shape;2449;p39"/>
          <p:cNvPicPr preferRelativeResize="0"/>
          <p:nvPr/>
        </p:nvPicPr>
        <p:blipFill rotWithShape="1">
          <a:blip r:embed="rId6">
            <a:alphaModFix amt="32000"/>
          </a:blip>
          <a:srcRect l="41688" t="6559" r="6089" b="20797"/>
          <a:stretch/>
        </p:blipFill>
        <p:spPr>
          <a:xfrm flipH="1">
            <a:off x="7213575" y="1966800"/>
            <a:ext cx="2843400" cy="26367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sp>
        <p:nvSpPr>
          <p:cNvPr id="2450" name="Google Shape;2450;p39"/>
          <p:cNvSpPr/>
          <p:nvPr/>
        </p:nvSpPr>
        <p:spPr>
          <a:xfrm flipH="1">
            <a:off x="-3350879" y="-922848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39"/>
          <p:cNvSpPr/>
          <p:nvPr/>
        </p:nvSpPr>
        <p:spPr>
          <a:xfrm>
            <a:off x="8754996" y="189952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-1" y="1335881"/>
            <a:ext cx="914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ВВЕДЕНИЕ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051924" y="2043767"/>
            <a:ext cx="50401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ТЕМА АБСОЛЮТНА АКТУАЛЬНА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В НЫНЕШНЕЕ ВРЕМЯ, ПОСКОЛЬКУ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ВО ВРЕМЯ УПРАЖНЕНИЙ ОРГАНИЗМУ НЕОБХОДИМО АДАПТИРОВАТЬСЯ К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НОВОМУ СОСТОЯНИЮ.</a:t>
            </a:r>
            <a:r>
              <a:rPr lang="ru-RU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5" name="Google Shape;2415;p37"/>
          <p:cNvPicPr preferRelativeResize="0"/>
          <p:nvPr/>
        </p:nvPicPr>
        <p:blipFill rotWithShape="1">
          <a:blip r:embed="rId3">
            <a:alphaModFix/>
          </a:blip>
          <a:srcRect l="7940" t="8709" r="-7940" b="45158"/>
          <a:stretch/>
        </p:blipFill>
        <p:spPr>
          <a:xfrm>
            <a:off x="4360850" y="0"/>
            <a:ext cx="7440625" cy="5143500"/>
          </a:xfrm>
          <a:prstGeom prst="flowChartManualOperation">
            <a:avLst/>
          </a:prstGeom>
          <a:noFill/>
          <a:ln>
            <a:noFill/>
          </a:ln>
        </p:spPr>
      </p:pic>
      <p:pic>
        <p:nvPicPr>
          <p:cNvPr id="2416" name="Google Shape;2416;p37"/>
          <p:cNvPicPr preferRelativeResize="0"/>
          <p:nvPr/>
        </p:nvPicPr>
        <p:blipFill rotWithShape="1">
          <a:blip r:embed="rId4">
            <a:alphaModFix amt="28000"/>
          </a:blip>
          <a:srcRect l="7940" t="8709" r="-7940" b="45158"/>
          <a:stretch/>
        </p:blipFill>
        <p:spPr>
          <a:xfrm>
            <a:off x="4360850" y="0"/>
            <a:ext cx="7440625" cy="5143500"/>
          </a:xfrm>
          <a:prstGeom prst="flowChartManualOperation">
            <a:avLst/>
          </a:prstGeom>
          <a:noFill/>
          <a:ln>
            <a:noFill/>
          </a:ln>
        </p:spPr>
      </p:pic>
      <p:sp>
        <p:nvSpPr>
          <p:cNvPr id="2417" name="Google Shape;2417;p37"/>
          <p:cNvSpPr/>
          <p:nvPr/>
        </p:nvSpPr>
        <p:spPr>
          <a:xfrm rot="10800000" flipH="1">
            <a:off x="7483934" y="694402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94582" y="1743075"/>
            <a:ext cx="142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ЦЕЛЬ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94582" y="245096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ПОВЫШЕНИЕ УРОВНЯ ИНФОРМИРОВАННОСТИ И ЗНАНИЙ НАСЕЛЕНИЯ В ОБЛАСТИ АДАПТАЦИИ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ОРГАНИЗМА К ФИЗИЧЕСКИМ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НАГРУЗКАМ.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94582" y="181876"/>
            <a:ext cx="2040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ЗАДАЧИ</a:t>
            </a:r>
          </a:p>
        </p:txBody>
      </p:sp>
      <p:sp>
        <p:nvSpPr>
          <p:cNvPr id="12" name="Овал 11"/>
          <p:cNvSpPr/>
          <p:nvPr/>
        </p:nvSpPr>
        <p:spPr>
          <a:xfrm>
            <a:off x="1257300" y="1114425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1257300" y="1918310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1257300" y="2722195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1257300" y="3526080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1257300" y="4329965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Google Shape;3373;p66"/>
          <p:cNvSpPr/>
          <p:nvPr/>
        </p:nvSpPr>
        <p:spPr>
          <a:xfrm>
            <a:off x="1359122" y="1227212"/>
            <a:ext cx="375577" cy="353648"/>
          </a:xfrm>
          <a:custGeom>
            <a:avLst/>
            <a:gdLst/>
            <a:ahLst/>
            <a:cxnLst/>
            <a:rect l="l" t="t" r="r" b="b"/>
            <a:pathLst>
              <a:path w="10910" h="10273" extrusionOk="0">
                <a:moveTo>
                  <a:pt x="4399" y="3278"/>
                </a:moveTo>
                <a:lnTo>
                  <a:pt x="4927" y="3784"/>
                </a:lnTo>
                <a:lnTo>
                  <a:pt x="4048" y="4598"/>
                </a:lnTo>
                <a:lnTo>
                  <a:pt x="3542" y="4114"/>
                </a:lnTo>
                <a:lnTo>
                  <a:pt x="4399" y="3278"/>
                </a:lnTo>
                <a:close/>
                <a:moveTo>
                  <a:pt x="5147" y="4004"/>
                </a:moveTo>
                <a:lnTo>
                  <a:pt x="5785" y="4598"/>
                </a:lnTo>
                <a:lnTo>
                  <a:pt x="4905" y="5433"/>
                </a:lnTo>
                <a:lnTo>
                  <a:pt x="4290" y="4818"/>
                </a:lnTo>
                <a:lnTo>
                  <a:pt x="5147" y="4004"/>
                </a:lnTo>
                <a:close/>
                <a:moveTo>
                  <a:pt x="6005" y="4818"/>
                </a:moveTo>
                <a:lnTo>
                  <a:pt x="6643" y="5455"/>
                </a:lnTo>
                <a:lnTo>
                  <a:pt x="5785" y="6269"/>
                </a:lnTo>
                <a:lnTo>
                  <a:pt x="5147" y="5653"/>
                </a:lnTo>
                <a:lnTo>
                  <a:pt x="6005" y="4818"/>
                </a:lnTo>
                <a:close/>
                <a:moveTo>
                  <a:pt x="6863" y="5653"/>
                </a:moveTo>
                <a:lnTo>
                  <a:pt x="7391" y="6159"/>
                </a:lnTo>
                <a:lnTo>
                  <a:pt x="6533" y="6995"/>
                </a:lnTo>
                <a:lnTo>
                  <a:pt x="6005" y="6489"/>
                </a:lnTo>
                <a:lnTo>
                  <a:pt x="6863" y="5653"/>
                </a:lnTo>
                <a:close/>
                <a:moveTo>
                  <a:pt x="3839" y="1"/>
                </a:moveTo>
                <a:cubicBezTo>
                  <a:pt x="3542" y="1"/>
                  <a:pt x="3245" y="111"/>
                  <a:pt x="3014" y="331"/>
                </a:cubicBezTo>
                <a:cubicBezTo>
                  <a:pt x="2948" y="375"/>
                  <a:pt x="2948" y="485"/>
                  <a:pt x="3014" y="529"/>
                </a:cubicBezTo>
                <a:cubicBezTo>
                  <a:pt x="3047" y="562"/>
                  <a:pt x="3085" y="578"/>
                  <a:pt x="3124" y="578"/>
                </a:cubicBezTo>
                <a:cubicBezTo>
                  <a:pt x="3162" y="578"/>
                  <a:pt x="3201" y="562"/>
                  <a:pt x="3234" y="529"/>
                </a:cubicBezTo>
                <a:cubicBezTo>
                  <a:pt x="3410" y="375"/>
                  <a:pt x="3624" y="298"/>
                  <a:pt x="3839" y="298"/>
                </a:cubicBezTo>
                <a:cubicBezTo>
                  <a:pt x="4053" y="298"/>
                  <a:pt x="4268" y="375"/>
                  <a:pt x="4443" y="529"/>
                </a:cubicBezTo>
                <a:lnTo>
                  <a:pt x="5015" y="1079"/>
                </a:lnTo>
                <a:cubicBezTo>
                  <a:pt x="5345" y="1386"/>
                  <a:pt x="5345" y="1914"/>
                  <a:pt x="5015" y="2244"/>
                </a:cubicBezTo>
                <a:lnTo>
                  <a:pt x="2442" y="4708"/>
                </a:lnTo>
                <a:cubicBezTo>
                  <a:pt x="2277" y="4873"/>
                  <a:pt x="2063" y="4955"/>
                  <a:pt x="1848" y="4955"/>
                </a:cubicBezTo>
                <a:cubicBezTo>
                  <a:pt x="1634" y="4955"/>
                  <a:pt x="1419" y="4873"/>
                  <a:pt x="1254" y="4708"/>
                </a:cubicBezTo>
                <a:lnTo>
                  <a:pt x="682" y="4158"/>
                </a:lnTo>
                <a:cubicBezTo>
                  <a:pt x="353" y="3850"/>
                  <a:pt x="353" y="3322"/>
                  <a:pt x="682" y="3014"/>
                </a:cubicBezTo>
                <a:lnTo>
                  <a:pt x="2706" y="1035"/>
                </a:lnTo>
                <a:cubicBezTo>
                  <a:pt x="2772" y="991"/>
                  <a:pt x="2772" y="881"/>
                  <a:pt x="2706" y="837"/>
                </a:cubicBezTo>
                <a:cubicBezTo>
                  <a:pt x="2684" y="804"/>
                  <a:pt x="2645" y="787"/>
                  <a:pt x="2604" y="787"/>
                </a:cubicBezTo>
                <a:cubicBezTo>
                  <a:pt x="2563" y="787"/>
                  <a:pt x="2519" y="804"/>
                  <a:pt x="2486" y="837"/>
                </a:cubicBezTo>
                <a:lnTo>
                  <a:pt x="463" y="2794"/>
                </a:lnTo>
                <a:cubicBezTo>
                  <a:pt x="1" y="3234"/>
                  <a:pt x="1" y="3938"/>
                  <a:pt x="463" y="4378"/>
                </a:cubicBezTo>
                <a:lnTo>
                  <a:pt x="1034" y="4928"/>
                </a:lnTo>
                <a:cubicBezTo>
                  <a:pt x="1265" y="5147"/>
                  <a:pt x="1562" y="5257"/>
                  <a:pt x="1859" y="5257"/>
                </a:cubicBezTo>
                <a:cubicBezTo>
                  <a:pt x="2156" y="5257"/>
                  <a:pt x="2453" y="5147"/>
                  <a:pt x="2684" y="4928"/>
                </a:cubicBezTo>
                <a:lnTo>
                  <a:pt x="3322" y="4312"/>
                </a:lnTo>
                <a:lnTo>
                  <a:pt x="6313" y="7193"/>
                </a:lnTo>
                <a:lnTo>
                  <a:pt x="5675" y="7809"/>
                </a:lnTo>
                <a:cubicBezTo>
                  <a:pt x="5235" y="8249"/>
                  <a:pt x="5235" y="8952"/>
                  <a:pt x="5675" y="9392"/>
                </a:cubicBezTo>
                <a:lnTo>
                  <a:pt x="6269" y="9942"/>
                </a:lnTo>
                <a:cubicBezTo>
                  <a:pt x="6489" y="10162"/>
                  <a:pt x="6786" y="10272"/>
                  <a:pt x="7086" y="10272"/>
                </a:cubicBezTo>
                <a:cubicBezTo>
                  <a:pt x="7385" y="10272"/>
                  <a:pt x="7688" y="10162"/>
                  <a:pt x="7919" y="9942"/>
                </a:cubicBezTo>
                <a:cubicBezTo>
                  <a:pt x="7963" y="9876"/>
                  <a:pt x="7963" y="9788"/>
                  <a:pt x="7919" y="9722"/>
                </a:cubicBezTo>
                <a:cubicBezTo>
                  <a:pt x="7886" y="9689"/>
                  <a:pt x="7842" y="9673"/>
                  <a:pt x="7800" y="9673"/>
                </a:cubicBezTo>
                <a:cubicBezTo>
                  <a:pt x="7759" y="9673"/>
                  <a:pt x="7721" y="9689"/>
                  <a:pt x="7699" y="9722"/>
                </a:cubicBezTo>
                <a:cubicBezTo>
                  <a:pt x="7523" y="9876"/>
                  <a:pt x="7303" y="9953"/>
                  <a:pt x="7086" y="9953"/>
                </a:cubicBezTo>
                <a:cubicBezTo>
                  <a:pt x="6868" y="9953"/>
                  <a:pt x="6654" y="9876"/>
                  <a:pt x="6489" y="9722"/>
                </a:cubicBezTo>
                <a:lnTo>
                  <a:pt x="5917" y="9172"/>
                </a:lnTo>
                <a:cubicBezTo>
                  <a:pt x="5587" y="8865"/>
                  <a:pt x="5587" y="8337"/>
                  <a:pt x="5917" y="8029"/>
                </a:cubicBezTo>
                <a:lnTo>
                  <a:pt x="8468" y="5543"/>
                </a:lnTo>
                <a:cubicBezTo>
                  <a:pt x="8644" y="5389"/>
                  <a:pt x="8864" y="5312"/>
                  <a:pt x="9082" y="5312"/>
                </a:cubicBezTo>
                <a:cubicBezTo>
                  <a:pt x="9299" y="5312"/>
                  <a:pt x="9513" y="5389"/>
                  <a:pt x="9678" y="5543"/>
                </a:cubicBezTo>
                <a:lnTo>
                  <a:pt x="10250" y="6093"/>
                </a:lnTo>
                <a:cubicBezTo>
                  <a:pt x="10580" y="6401"/>
                  <a:pt x="10580" y="6929"/>
                  <a:pt x="10250" y="7237"/>
                </a:cubicBezTo>
                <a:lnTo>
                  <a:pt x="8205" y="9216"/>
                </a:lnTo>
                <a:cubicBezTo>
                  <a:pt x="8161" y="9260"/>
                  <a:pt x="8161" y="9370"/>
                  <a:pt x="8205" y="9436"/>
                </a:cubicBezTo>
                <a:cubicBezTo>
                  <a:pt x="8237" y="9458"/>
                  <a:pt x="8281" y="9469"/>
                  <a:pt x="8323" y="9469"/>
                </a:cubicBezTo>
                <a:cubicBezTo>
                  <a:pt x="8364" y="9469"/>
                  <a:pt x="8402" y="9458"/>
                  <a:pt x="8424" y="9436"/>
                </a:cubicBezTo>
                <a:lnTo>
                  <a:pt x="10470" y="7457"/>
                </a:lnTo>
                <a:cubicBezTo>
                  <a:pt x="10910" y="7017"/>
                  <a:pt x="10910" y="6313"/>
                  <a:pt x="10470" y="5873"/>
                </a:cubicBezTo>
                <a:lnTo>
                  <a:pt x="10470" y="5895"/>
                </a:lnTo>
                <a:lnTo>
                  <a:pt x="9876" y="5345"/>
                </a:lnTo>
                <a:cubicBezTo>
                  <a:pt x="9645" y="5126"/>
                  <a:pt x="9348" y="5016"/>
                  <a:pt x="9051" y="5016"/>
                </a:cubicBezTo>
                <a:cubicBezTo>
                  <a:pt x="8754" y="5016"/>
                  <a:pt x="8457" y="5126"/>
                  <a:pt x="8227" y="5345"/>
                </a:cubicBezTo>
                <a:lnTo>
                  <a:pt x="7611" y="5961"/>
                </a:lnTo>
                <a:lnTo>
                  <a:pt x="4619" y="3058"/>
                </a:lnTo>
                <a:lnTo>
                  <a:pt x="5257" y="2442"/>
                </a:lnTo>
                <a:cubicBezTo>
                  <a:pt x="5697" y="2024"/>
                  <a:pt x="5697" y="1299"/>
                  <a:pt x="5257" y="881"/>
                </a:cubicBezTo>
                <a:lnTo>
                  <a:pt x="4663" y="331"/>
                </a:lnTo>
                <a:cubicBezTo>
                  <a:pt x="4432" y="111"/>
                  <a:pt x="4136" y="1"/>
                  <a:pt x="3839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374;p66"/>
          <p:cNvGrpSpPr/>
          <p:nvPr/>
        </p:nvGrpSpPr>
        <p:grpSpPr>
          <a:xfrm>
            <a:off x="1382603" y="2025941"/>
            <a:ext cx="340773" cy="354577"/>
            <a:chOff x="1094050" y="1088600"/>
            <a:chExt cx="247475" cy="257500"/>
          </a:xfrm>
          <a:solidFill>
            <a:schemeClr val="tx1"/>
          </a:solidFill>
        </p:grpSpPr>
        <p:sp>
          <p:nvSpPr>
            <p:cNvPr id="33" name="Google Shape;3375;p66"/>
            <p:cNvSpPr/>
            <p:nvPr/>
          </p:nvSpPr>
          <p:spPr>
            <a:xfrm>
              <a:off x="1175750" y="1304150"/>
              <a:ext cx="8650" cy="5825"/>
            </a:xfrm>
            <a:custGeom>
              <a:avLst/>
              <a:gdLst/>
              <a:ahLst/>
              <a:cxnLst/>
              <a:rect l="l" t="t" r="r" b="b"/>
              <a:pathLst>
                <a:path w="346" h="233" extrusionOk="0">
                  <a:moveTo>
                    <a:pt x="186" y="1"/>
                  </a:moveTo>
                  <a:cubicBezTo>
                    <a:pt x="1" y="1"/>
                    <a:pt x="202" y="233"/>
                    <a:pt x="297" y="233"/>
                  </a:cubicBezTo>
                  <a:cubicBezTo>
                    <a:pt x="326" y="233"/>
                    <a:pt x="345" y="211"/>
                    <a:pt x="340" y="155"/>
                  </a:cubicBezTo>
                  <a:cubicBezTo>
                    <a:pt x="340" y="67"/>
                    <a:pt x="274" y="1"/>
                    <a:pt x="18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76;p66"/>
            <p:cNvSpPr/>
            <p:nvPr/>
          </p:nvSpPr>
          <p:spPr>
            <a:xfrm>
              <a:off x="1147700" y="1304150"/>
              <a:ext cx="8650" cy="5825"/>
            </a:xfrm>
            <a:custGeom>
              <a:avLst/>
              <a:gdLst/>
              <a:ahLst/>
              <a:cxnLst/>
              <a:rect l="l" t="t" r="r" b="b"/>
              <a:pathLst>
                <a:path w="346" h="233" extrusionOk="0">
                  <a:moveTo>
                    <a:pt x="186" y="1"/>
                  </a:moveTo>
                  <a:cubicBezTo>
                    <a:pt x="1" y="1"/>
                    <a:pt x="203" y="233"/>
                    <a:pt x="297" y="233"/>
                  </a:cubicBezTo>
                  <a:cubicBezTo>
                    <a:pt x="326" y="233"/>
                    <a:pt x="345" y="211"/>
                    <a:pt x="340" y="155"/>
                  </a:cubicBezTo>
                  <a:cubicBezTo>
                    <a:pt x="340" y="67"/>
                    <a:pt x="274" y="1"/>
                    <a:pt x="18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77;p66"/>
            <p:cNvSpPr/>
            <p:nvPr/>
          </p:nvSpPr>
          <p:spPr>
            <a:xfrm>
              <a:off x="1203800" y="1304150"/>
              <a:ext cx="8625" cy="5825"/>
            </a:xfrm>
            <a:custGeom>
              <a:avLst/>
              <a:gdLst/>
              <a:ahLst/>
              <a:cxnLst/>
              <a:rect l="l" t="t" r="r" b="b"/>
              <a:pathLst>
                <a:path w="345" h="233" extrusionOk="0">
                  <a:moveTo>
                    <a:pt x="186" y="1"/>
                  </a:moveTo>
                  <a:cubicBezTo>
                    <a:pt x="0" y="1"/>
                    <a:pt x="202" y="233"/>
                    <a:pt x="297" y="233"/>
                  </a:cubicBezTo>
                  <a:cubicBezTo>
                    <a:pt x="326" y="233"/>
                    <a:pt x="345" y="211"/>
                    <a:pt x="340" y="155"/>
                  </a:cubicBezTo>
                  <a:cubicBezTo>
                    <a:pt x="340" y="67"/>
                    <a:pt x="274" y="1"/>
                    <a:pt x="18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78;p66"/>
            <p:cNvSpPr/>
            <p:nvPr/>
          </p:nvSpPr>
          <p:spPr>
            <a:xfrm>
              <a:off x="1231850" y="1304150"/>
              <a:ext cx="8500" cy="5825"/>
            </a:xfrm>
            <a:custGeom>
              <a:avLst/>
              <a:gdLst/>
              <a:ahLst/>
              <a:cxnLst/>
              <a:rect l="l" t="t" r="r" b="b"/>
              <a:pathLst>
                <a:path w="340" h="233" extrusionOk="0">
                  <a:moveTo>
                    <a:pt x="185" y="1"/>
                  </a:moveTo>
                  <a:cubicBezTo>
                    <a:pt x="0" y="1"/>
                    <a:pt x="189" y="233"/>
                    <a:pt x="288" y="233"/>
                  </a:cubicBezTo>
                  <a:cubicBezTo>
                    <a:pt x="318" y="233"/>
                    <a:pt x="339" y="211"/>
                    <a:pt x="339" y="155"/>
                  </a:cubicBezTo>
                  <a:cubicBezTo>
                    <a:pt x="339" y="67"/>
                    <a:pt x="273" y="1"/>
                    <a:pt x="18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79;p66"/>
            <p:cNvSpPr/>
            <p:nvPr/>
          </p:nvSpPr>
          <p:spPr>
            <a:xfrm>
              <a:off x="1259875" y="1306050"/>
              <a:ext cx="8650" cy="5825"/>
            </a:xfrm>
            <a:custGeom>
              <a:avLst/>
              <a:gdLst/>
              <a:ahLst/>
              <a:cxnLst/>
              <a:rect l="l" t="t" r="r" b="b"/>
              <a:pathLst>
                <a:path w="346" h="233" extrusionOk="0">
                  <a:moveTo>
                    <a:pt x="297" y="0"/>
                  </a:moveTo>
                  <a:cubicBezTo>
                    <a:pt x="203" y="0"/>
                    <a:pt x="1" y="233"/>
                    <a:pt x="186" y="233"/>
                  </a:cubicBezTo>
                  <a:cubicBezTo>
                    <a:pt x="274" y="233"/>
                    <a:pt x="340" y="167"/>
                    <a:pt x="340" y="79"/>
                  </a:cubicBezTo>
                  <a:cubicBezTo>
                    <a:pt x="345" y="22"/>
                    <a:pt x="326" y="0"/>
                    <a:pt x="29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80;p66"/>
            <p:cNvSpPr/>
            <p:nvPr/>
          </p:nvSpPr>
          <p:spPr>
            <a:xfrm>
              <a:off x="1287925" y="1304150"/>
              <a:ext cx="8625" cy="5825"/>
            </a:xfrm>
            <a:custGeom>
              <a:avLst/>
              <a:gdLst/>
              <a:ahLst/>
              <a:cxnLst/>
              <a:rect l="l" t="t" r="r" b="b"/>
              <a:pathLst>
                <a:path w="345" h="233" extrusionOk="0">
                  <a:moveTo>
                    <a:pt x="186" y="1"/>
                  </a:moveTo>
                  <a:cubicBezTo>
                    <a:pt x="0" y="1"/>
                    <a:pt x="202" y="233"/>
                    <a:pt x="297" y="233"/>
                  </a:cubicBezTo>
                  <a:cubicBezTo>
                    <a:pt x="326" y="233"/>
                    <a:pt x="345" y="211"/>
                    <a:pt x="340" y="155"/>
                  </a:cubicBezTo>
                  <a:cubicBezTo>
                    <a:pt x="340" y="67"/>
                    <a:pt x="274" y="1"/>
                    <a:pt x="18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81;p66"/>
            <p:cNvSpPr/>
            <p:nvPr/>
          </p:nvSpPr>
          <p:spPr>
            <a:xfrm>
              <a:off x="1094050" y="1088600"/>
              <a:ext cx="247475" cy="257500"/>
            </a:xfrm>
            <a:custGeom>
              <a:avLst/>
              <a:gdLst/>
              <a:ahLst/>
              <a:cxnLst/>
              <a:rect l="l" t="t" r="r" b="b"/>
              <a:pathLst>
                <a:path w="9899" h="10300" extrusionOk="0">
                  <a:moveTo>
                    <a:pt x="4488" y="4532"/>
                  </a:moveTo>
                  <a:cubicBezTo>
                    <a:pt x="4488" y="4576"/>
                    <a:pt x="4488" y="4642"/>
                    <a:pt x="4488" y="4686"/>
                  </a:cubicBezTo>
                  <a:lnTo>
                    <a:pt x="3806" y="5235"/>
                  </a:lnTo>
                  <a:cubicBezTo>
                    <a:pt x="3696" y="5323"/>
                    <a:pt x="3652" y="5477"/>
                    <a:pt x="3718" y="5609"/>
                  </a:cubicBezTo>
                  <a:cubicBezTo>
                    <a:pt x="3729" y="5631"/>
                    <a:pt x="3712" y="5637"/>
                    <a:pt x="3693" y="5637"/>
                  </a:cubicBezTo>
                  <a:cubicBezTo>
                    <a:pt x="3674" y="5637"/>
                    <a:pt x="3652" y="5631"/>
                    <a:pt x="3652" y="5631"/>
                  </a:cubicBezTo>
                  <a:cubicBezTo>
                    <a:pt x="3629" y="5633"/>
                    <a:pt x="3607" y="5634"/>
                    <a:pt x="3585" y="5634"/>
                  </a:cubicBezTo>
                  <a:cubicBezTo>
                    <a:pt x="3303" y="5634"/>
                    <a:pt x="3044" y="5507"/>
                    <a:pt x="2860" y="5323"/>
                  </a:cubicBezTo>
                  <a:cubicBezTo>
                    <a:pt x="2750" y="5235"/>
                    <a:pt x="2640" y="5169"/>
                    <a:pt x="2508" y="5169"/>
                  </a:cubicBezTo>
                  <a:cubicBezTo>
                    <a:pt x="2508" y="5082"/>
                    <a:pt x="2486" y="4972"/>
                    <a:pt x="2442" y="4840"/>
                  </a:cubicBezTo>
                  <a:lnTo>
                    <a:pt x="4488" y="4532"/>
                  </a:lnTo>
                  <a:close/>
                  <a:moveTo>
                    <a:pt x="4831" y="4801"/>
                  </a:moveTo>
                  <a:cubicBezTo>
                    <a:pt x="4840" y="4801"/>
                    <a:pt x="4851" y="4807"/>
                    <a:pt x="4862" y="4818"/>
                  </a:cubicBezTo>
                  <a:lnTo>
                    <a:pt x="5257" y="5543"/>
                  </a:lnTo>
                  <a:cubicBezTo>
                    <a:pt x="5301" y="5609"/>
                    <a:pt x="5367" y="5675"/>
                    <a:pt x="5433" y="5697"/>
                  </a:cubicBezTo>
                  <a:lnTo>
                    <a:pt x="5148" y="5983"/>
                  </a:lnTo>
                  <a:cubicBezTo>
                    <a:pt x="5104" y="6027"/>
                    <a:pt x="5104" y="6137"/>
                    <a:pt x="5148" y="6181"/>
                  </a:cubicBezTo>
                  <a:cubicBezTo>
                    <a:pt x="5181" y="6214"/>
                    <a:pt x="5224" y="6231"/>
                    <a:pt x="5266" y="6231"/>
                  </a:cubicBezTo>
                  <a:cubicBezTo>
                    <a:pt x="5307" y="6231"/>
                    <a:pt x="5345" y="6214"/>
                    <a:pt x="5367" y="6181"/>
                  </a:cubicBezTo>
                  <a:lnTo>
                    <a:pt x="5719" y="5851"/>
                  </a:lnTo>
                  <a:lnTo>
                    <a:pt x="5939" y="5983"/>
                  </a:lnTo>
                  <a:lnTo>
                    <a:pt x="5719" y="6247"/>
                  </a:lnTo>
                  <a:cubicBezTo>
                    <a:pt x="5653" y="6313"/>
                    <a:pt x="5675" y="6401"/>
                    <a:pt x="5741" y="6467"/>
                  </a:cubicBezTo>
                  <a:cubicBezTo>
                    <a:pt x="5771" y="6487"/>
                    <a:pt x="5805" y="6498"/>
                    <a:pt x="5840" y="6498"/>
                  </a:cubicBezTo>
                  <a:cubicBezTo>
                    <a:pt x="5882" y="6498"/>
                    <a:pt x="5925" y="6481"/>
                    <a:pt x="5961" y="6445"/>
                  </a:cubicBezTo>
                  <a:lnTo>
                    <a:pt x="6225" y="6137"/>
                  </a:lnTo>
                  <a:lnTo>
                    <a:pt x="6423" y="6247"/>
                  </a:lnTo>
                  <a:lnTo>
                    <a:pt x="6269" y="6467"/>
                  </a:lnTo>
                  <a:cubicBezTo>
                    <a:pt x="6225" y="6533"/>
                    <a:pt x="6247" y="6621"/>
                    <a:pt x="6313" y="6665"/>
                  </a:cubicBezTo>
                  <a:cubicBezTo>
                    <a:pt x="6344" y="6681"/>
                    <a:pt x="6376" y="6688"/>
                    <a:pt x="6405" y="6688"/>
                  </a:cubicBezTo>
                  <a:cubicBezTo>
                    <a:pt x="6458" y="6688"/>
                    <a:pt x="6505" y="6664"/>
                    <a:pt x="6533" y="6621"/>
                  </a:cubicBezTo>
                  <a:lnTo>
                    <a:pt x="6709" y="6379"/>
                  </a:lnTo>
                  <a:cubicBezTo>
                    <a:pt x="6951" y="6489"/>
                    <a:pt x="7193" y="6555"/>
                    <a:pt x="7457" y="6621"/>
                  </a:cubicBezTo>
                  <a:lnTo>
                    <a:pt x="8095" y="6731"/>
                  </a:lnTo>
                  <a:cubicBezTo>
                    <a:pt x="8249" y="6775"/>
                    <a:pt x="8381" y="6929"/>
                    <a:pt x="8403" y="7105"/>
                  </a:cubicBezTo>
                  <a:cubicBezTo>
                    <a:pt x="8403" y="7193"/>
                    <a:pt x="8315" y="7281"/>
                    <a:pt x="8227" y="7303"/>
                  </a:cubicBezTo>
                  <a:lnTo>
                    <a:pt x="5609" y="7325"/>
                  </a:lnTo>
                  <a:cubicBezTo>
                    <a:pt x="5192" y="7325"/>
                    <a:pt x="4774" y="7281"/>
                    <a:pt x="4378" y="7193"/>
                  </a:cubicBezTo>
                  <a:cubicBezTo>
                    <a:pt x="3646" y="7035"/>
                    <a:pt x="2915" y="6948"/>
                    <a:pt x="2183" y="6948"/>
                  </a:cubicBezTo>
                  <a:cubicBezTo>
                    <a:pt x="2101" y="6948"/>
                    <a:pt x="2019" y="6949"/>
                    <a:pt x="1936" y="6951"/>
                  </a:cubicBezTo>
                  <a:cubicBezTo>
                    <a:pt x="1980" y="6467"/>
                    <a:pt x="2090" y="6005"/>
                    <a:pt x="2288" y="5565"/>
                  </a:cubicBezTo>
                  <a:cubicBezTo>
                    <a:pt x="2315" y="5485"/>
                    <a:pt x="2399" y="5437"/>
                    <a:pt x="2486" y="5437"/>
                  </a:cubicBezTo>
                  <a:cubicBezTo>
                    <a:pt x="2541" y="5437"/>
                    <a:pt x="2597" y="5457"/>
                    <a:pt x="2640" y="5499"/>
                  </a:cubicBezTo>
                  <a:cubicBezTo>
                    <a:pt x="2904" y="5785"/>
                    <a:pt x="3300" y="5917"/>
                    <a:pt x="3696" y="5917"/>
                  </a:cubicBezTo>
                  <a:cubicBezTo>
                    <a:pt x="3916" y="5895"/>
                    <a:pt x="4070" y="5697"/>
                    <a:pt x="4004" y="5477"/>
                  </a:cubicBezTo>
                  <a:cubicBezTo>
                    <a:pt x="4004" y="5477"/>
                    <a:pt x="4004" y="5455"/>
                    <a:pt x="4004" y="5455"/>
                  </a:cubicBezTo>
                  <a:lnTo>
                    <a:pt x="4818" y="4818"/>
                  </a:lnTo>
                  <a:cubicBezTo>
                    <a:pt x="4818" y="4807"/>
                    <a:pt x="4823" y="4801"/>
                    <a:pt x="4831" y="4801"/>
                  </a:cubicBezTo>
                  <a:close/>
                  <a:moveTo>
                    <a:pt x="1914" y="7237"/>
                  </a:moveTo>
                  <a:cubicBezTo>
                    <a:pt x="2706" y="7237"/>
                    <a:pt x="3520" y="7325"/>
                    <a:pt x="4290" y="7479"/>
                  </a:cubicBezTo>
                  <a:cubicBezTo>
                    <a:pt x="4730" y="7589"/>
                    <a:pt x="5170" y="7633"/>
                    <a:pt x="5609" y="7633"/>
                  </a:cubicBezTo>
                  <a:lnTo>
                    <a:pt x="7963" y="7589"/>
                  </a:lnTo>
                  <a:lnTo>
                    <a:pt x="7963" y="7589"/>
                  </a:lnTo>
                  <a:cubicBezTo>
                    <a:pt x="7853" y="7633"/>
                    <a:pt x="7743" y="7655"/>
                    <a:pt x="7633" y="7677"/>
                  </a:cubicBezTo>
                  <a:cubicBezTo>
                    <a:pt x="6737" y="7770"/>
                    <a:pt x="6097" y="7808"/>
                    <a:pt x="5499" y="7808"/>
                  </a:cubicBezTo>
                  <a:cubicBezTo>
                    <a:pt x="4540" y="7808"/>
                    <a:pt x="3685" y="7711"/>
                    <a:pt x="2046" y="7589"/>
                  </a:cubicBezTo>
                  <a:cubicBezTo>
                    <a:pt x="1980" y="7589"/>
                    <a:pt x="1914" y="7523"/>
                    <a:pt x="1914" y="7457"/>
                  </a:cubicBezTo>
                  <a:lnTo>
                    <a:pt x="1914" y="7237"/>
                  </a:lnTo>
                  <a:close/>
                  <a:moveTo>
                    <a:pt x="331" y="9326"/>
                  </a:moveTo>
                  <a:lnTo>
                    <a:pt x="331" y="9326"/>
                  </a:lnTo>
                  <a:cubicBezTo>
                    <a:pt x="1079" y="9722"/>
                    <a:pt x="2816" y="9722"/>
                    <a:pt x="4928" y="9722"/>
                  </a:cubicBezTo>
                  <a:lnTo>
                    <a:pt x="5016" y="9722"/>
                  </a:lnTo>
                  <a:cubicBezTo>
                    <a:pt x="7127" y="9722"/>
                    <a:pt x="8865" y="9722"/>
                    <a:pt x="9612" y="9326"/>
                  </a:cubicBezTo>
                  <a:lnTo>
                    <a:pt x="9612" y="9326"/>
                  </a:lnTo>
                  <a:cubicBezTo>
                    <a:pt x="9612" y="9414"/>
                    <a:pt x="9568" y="9546"/>
                    <a:pt x="9326" y="9656"/>
                  </a:cubicBezTo>
                  <a:lnTo>
                    <a:pt x="9304" y="9656"/>
                  </a:lnTo>
                  <a:cubicBezTo>
                    <a:pt x="8997" y="9766"/>
                    <a:pt x="8667" y="9854"/>
                    <a:pt x="8337" y="9876"/>
                  </a:cubicBezTo>
                  <a:cubicBezTo>
                    <a:pt x="7407" y="9949"/>
                    <a:pt x="6478" y="9992"/>
                    <a:pt x="5549" y="9992"/>
                  </a:cubicBezTo>
                  <a:cubicBezTo>
                    <a:pt x="5356" y="9992"/>
                    <a:pt x="5164" y="9990"/>
                    <a:pt x="4972" y="9986"/>
                  </a:cubicBezTo>
                  <a:lnTo>
                    <a:pt x="4950" y="9986"/>
                  </a:lnTo>
                  <a:cubicBezTo>
                    <a:pt x="4757" y="9990"/>
                    <a:pt x="4565" y="9992"/>
                    <a:pt x="4372" y="9992"/>
                  </a:cubicBezTo>
                  <a:cubicBezTo>
                    <a:pt x="3443" y="9992"/>
                    <a:pt x="2514" y="9949"/>
                    <a:pt x="1584" y="9876"/>
                  </a:cubicBezTo>
                  <a:cubicBezTo>
                    <a:pt x="1255" y="9854"/>
                    <a:pt x="925" y="9766"/>
                    <a:pt x="617" y="9656"/>
                  </a:cubicBezTo>
                  <a:cubicBezTo>
                    <a:pt x="375" y="9524"/>
                    <a:pt x="331" y="9414"/>
                    <a:pt x="331" y="9326"/>
                  </a:cubicBezTo>
                  <a:close/>
                  <a:moveTo>
                    <a:pt x="1870" y="1"/>
                  </a:moveTo>
                  <a:cubicBezTo>
                    <a:pt x="1672" y="1"/>
                    <a:pt x="1518" y="177"/>
                    <a:pt x="1518" y="375"/>
                  </a:cubicBezTo>
                  <a:cubicBezTo>
                    <a:pt x="1518" y="1760"/>
                    <a:pt x="1892" y="3850"/>
                    <a:pt x="2178" y="5235"/>
                  </a:cubicBezTo>
                  <a:cubicBezTo>
                    <a:pt x="2090" y="5279"/>
                    <a:pt x="2002" y="5389"/>
                    <a:pt x="1958" y="5499"/>
                  </a:cubicBezTo>
                  <a:cubicBezTo>
                    <a:pt x="1694" y="6115"/>
                    <a:pt x="1562" y="6797"/>
                    <a:pt x="1562" y="7479"/>
                  </a:cubicBezTo>
                  <a:cubicBezTo>
                    <a:pt x="1562" y="7523"/>
                    <a:pt x="1562" y="7589"/>
                    <a:pt x="1584" y="7633"/>
                  </a:cubicBezTo>
                  <a:cubicBezTo>
                    <a:pt x="1408" y="7699"/>
                    <a:pt x="1211" y="7787"/>
                    <a:pt x="1035" y="7875"/>
                  </a:cubicBezTo>
                  <a:cubicBezTo>
                    <a:pt x="969" y="7897"/>
                    <a:pt x="947" y="8007"/>
                    <a:pt x="969" y="8073"/>
                  </a:cubicBezTo>
                  <a:cubicBezTo>
                    <a:pt x="1000" y="8120"/>
                    <a:pt x="1066" y="8156"/>
                    <a:pt x="1125" y="8156"/>
                  </a:cubicBezTo>
                  <a:cubicBezTo>
                    <a:pt x="1148" y="8156"/>
                    <a:pt x="1170" y="8151"/>
                    <a:pt x="1189" y="8139"/>
                  </a:cubicBezTo>
                  <a:cubicBezTo>
                    <a:pt x="1386" y="8029"/>
                    <a:pt x="1584" y="7941"/>
                    <a:pt x="1804" y="7853"/>
                  </a:cubicBezTo>
                  <a:cubicBezTo>
                    <a:pt x="1848" y="7897"/>
                    <a:pt x="1914" y="7897"/>
                    <a:pt x="1980" y="7897"/>
                  </a:cubicBezTo>
                  <a:cubicBezTo>
                    <a:pt x="3872" y="8029"/>
                    <a:pt x="4510" y="8117"/>
                    <a:pt x="5455" y="8117"/>
                  </a:cubicBezTo>
                  <a:cubicBezTo>
                    <a:pt x="6181" y="8117"/>
                    <a:pt x="6885" y="8073"/>
                    <a:pt x="7611" y="7985"/>
                  </a:cubicBezTo>
                  <a:cubicBezTo>
                    <a:pt x="7765" y="7963"/>
                    <a:pt x="7919" y="7941"/>
                    <a:pt x="8073" y="7875"/>
                  </a:cubicBezTo>
                  <a:cubicBezTo>
                    <a:pt x="9041" y="8227"/>
                    <a:pt x="9502" y="8689"/>
                    <a:pt x="9546" y="8974"/>
                  </a:cubicBezTo>
                  <a:cubicBezTo>
                    <a:pt x="9063" y="9414"/>
                    <a:pt x="6973" y="9414"/>
                    <a:pt x="4950" y="9414"/>
                  </a:cubicBezTo>
                  <a:lnTo>
                    <a:pt x="4884" y="9414"/>
                  </a:lnTo>
                  <a:cubicBezTo>
                    <a:pt x="2860" y="9414"/>
                    <a:pt x="771" y="9414"/>
                    <a:pt x="287" y="8974"/>
                  </a:cubicBezTo>
                  <a:cubicBezTo>
                    <a:pt x="353" y="8777"/>
                    <a:pt x="485" y="8601"/>
                    <a:pt x="661" y="8513"/>
                  </a:cubicBezTo>
                  <a:cubicBezTo>
                    <a:pt x="727" y="8447"/>
                    <a:pt x="727" y="8337"/>
                    <a:pt x="661" y="8293"/>
                  </a:cubicBezTo>
                  <a:cubicBezTo>
                    <a:pt x="628" y="8260"/>
                    <a:pt x="589" y="8243"/>
                    <a:pt x="551" y="8243"/>
                  </a:cubicBezTo>
                  <a:cubicBezTo>
                    <a:pt x="512" y="8243"/>
                    <a:pt x="474" y="8260"/>
                    <a:pt x="441" y="8293"/>
                  </a:cubicBezTo>
                  <a:cubicBezTo>
                    <a:pt x="199" y="8469"/>
                    <a:pt x="23" y="8733"/>
                    <a:pt x="1" y="9040"/>
                  </a:cubicBezTo>
                  <a:lnTo>
                    <a:pt x="1" y="9326"/>
                  </a:lnTo>
                  <a:cubicBezTo>
                    <a:pt x="1" y="9942"/>
                    <a:pt x="881" y="10118"/>
                    <a:pt x="1540" y="10184"/>
                  </a:cubicBezTo>
                  <a:cubicBezTo>
                    <a:pt x="2470" y="10257"/>
                    <a:pt x="3399" y="10300"/>
                    <a:pt x="4328" y="10300"/>
                  </a:cubicBezTo>
                  <a:cubicBezTo>
                    <a:pt x="4521" y="10300"/>
                    <a:pt x="4713" y="10298"/>
                    <a:pt x="4906" y="10294"/>
                  </a:cubicBezTo>
                  <a:lnTo>
                    <a:pt x="4972" y="10294"/>
                  </a:lnTo>
                  <a:cubicBezTo>
                    <a:pt x="5168" y="10298"/>
                    <a:pt x="5363" y="10300"/>
                    <a:pt x="5558" y="10300"/>
                  </a:cubicBezTo>
                  <a:cubicBezTo>
                    <a:pt x="6500" y="10300"/>
                    <a:pt x="7429" y="10257"/>
                    <a:pt x="8359" y="10184"/>
                  </a:cubicBezTo>
                  <a:cubicBezTo>
                    <a:pt x="9019" y="10118"/>
                    <a:pt x="9898" y="9942"/>
                    <a:pt x="9898" y="9326"/>
                  </a:cubicBezTo>
                  <a:lnTo>
                    <a:pt x="9898" y="9040"/>
                  </a:lnTo>
                  <a:cubicBezTo>
                    <a:pt x="9898" y="8557"/>
                    <a:pt x="9348" y="8073"/>
                    <a:pt x="8425" y="7677"/>
                  </a:cubicBezTo>
                  <a:cubicBezTo>
                    <a:pt x="8601" y="7523"/>
                    <a:pt x="8689" y="7325"/>
                    <a:pt x="8711" y="7105"/>
                  </a:cubicBezTo>
                  <a:cubicBezTo>
                    <a:pt x="8689" y="6775"/>
                    <a:pt x="8447" y="6511"/>
                    <a:pt x="8139" y="6445"/>
                  </a:cubicBezTo>
                  <a:lnTo>
                    <a:pt x="7523" y="6335"/>
                  </a:lnTo>
                  <a:cubicBezTo>
                    <a:pt x="6687" y="6181"/>
                    <a:pt x="6291" y="5829"/>
                    <a:pt x="5543" y="5433"/>
                  </a:cubicBezTo>
                  <a:lnTo>
                    <a:pt x="5148" y="4686"/>
                  </a:lnTo>
                  <a:cubicBezTo>
                    <a:pt x="5071" y="4590"/>
                    <a:pt x="4961" y="4527"/>
                    <a:pt x="4847" y="4527"/>
                  </a:cubicBezTo>
                  <a:cubicBezTo>
                    <a:pt x="4830" y="4527"/>
                    <a:pt x="4813" y="4529"/>
                    <a:pt x="4796" y="4532"/>
                  </a:cubicBezTo>
                  <a:cubicBezTo>
                    <a:pt x="4708" y="3564"/>
                    <a:pt x="4708" y="2618"/>
                    <a:pt x="4752" y="1650"/>
                  </a:cubicBezTo>
                  <a:cubicBezTo>
                    <a:pt x="4752" y="1549"/>
                    <a:pt x="4671" y="1494"/>
                    <a:pt x="4592" y="1494"/>
                  </a:cubicBezTo>
                  <a:cubicBezTo>
                    <a:pt x="4517" y="1494"/>
                    <a:pt x="4444" y="1543"/>
                    <a:pt x="4444" y="1650"/>
                  </a:cubicBezTo>
                  <a:cubicBezTo>
                    <a:pt x="4378" y="2508"/>
                    <a:pt x="4378" y="3366"/>
                    <a:pt x="4444" y="4224"/>
                  </a:cubicBezTo>
                  <a:lnTo>
                    <a:pt x="2376" y="4532"/>
                  </a:lnTo>
                  <a:cubicBezTo>
                    <a:pt x="2090" y="3168"/>
                    <a:pt x="1892" y="1760"/>
                    <a:pt x="1826" y="353"/>
                  </a:cubicBezTo>
                  <a:cubicBezTo>
                    <a:pt x="1826" y="331"/>
                    <a:pt x="1848" y="309"/>
                    <a:pt x="1870" y="309"/>
                  </a:cubicBezTo>
                  <a:lnTo>
                    <a:pt x="4466" y="309"/>
                  </a:lnTo>
                  <a:cubicBezTo>
                    <a:pt x="4488" y="309"/>
                    <a:pt x="4510" y="331"/>
                    <a:pt x="4510" y="375"/>
                  </a:cubicBezTo>
                  <a:cubicBezTo>
                    <a:pt x="4510" y="551"/>
                    <a:pt x="4466" y="727"/>
                    <a:pt x="4466" y="947"/>
                  </a:cubicBezTo>
                  <a:cubicBezTo>
                    <a:pt x="4466" y="1013"/>
                    <a:pt x="4532" y="1101"/>
                    <a:pt x="4620" y="1101"/>
                  </a:cubicBezTo>
                  <a:cubicBezTo>
                    <a:pt x="4686" y="1101"/>
                    <a:pt x="4774" y="1035"/>
                    <a:pt x="4774" y="947"/>
                  </a:cubicBezTo>
                  <a:cubicBezTo>
                    <a:pt x="4796" y="727"/>
                    <a:pt x="4796" y="573"/>
                    <a:pt x="4818" y="397"/>
                  </a:cubicBezTo>
                  <a:cubicBezTo>
                    <a:pt x="4818" y="177"/>
                    <a:pt x="4664" y="1"/>
                    <a:pt x="44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3450;p66"/>
          <p:cNvSpPr/>
          <p:nvPr/>
        </p:nvSpPr>
        <p:spPr>
          <a:xfrm>
            <a:off x="1360623" y="3688129"/>
            <a:ext cx="369965" cy="255124"/>
          </a:xfrm>
          <a:custGeom>
            <a:avLst/>
            <a:gdLst/>
            <a:ahLst/>
            <a:cxnLst/>
            <a:rect l="l" t="t" r="r" b="b"/>
            <a:pathLst>
              <a:path w="10747" h="7411" extrusionOk="0">
                <a:moveTo>
                  <a:pt x="8135" y="314"/>
                </a:moveTo>
                <a:cubicBezTo>
                  <a:pt x="8188" y="314"/>
                  <a:pt x="8240" y="332"/>
                  <a:pt x="8277" y="369"/>
                </a:cubicBezTo>
                <a:cubicBezTo>
                  <a:pt x="8387" y="479"/>
                  <a:pt x="8343" y="655"/>
                  <a:pt x="8189" y="699"/>
                </a:cubicBezTo>
                <a:cubicBezTo>
                  <a:pt x="8123" y="589"/>
                  <a:pt x="8057" y="501"/>
                  <a:pt x="7947" y="413"/>
                </a:cubicBezTo>
                <a:cubicBezTo>
                  <a:pt x="7985" y="349"/>
                  <a:pt x="8061" y="314"/>
                  <a:pt x="8135" y="314"/>
                </a:cubicBezTo>
                <a:close/>
                <a:moveTo>
                  <a:pt x="7325" y="500"/>
                </a:moveTo>
                <a:cubicBezTo>
                  <a:pt x="7704" y="500"/>
                  <a:pt x="8013" y="821"/>
                  <a:pt x="8013" y="1204"/>
                </a:cubicBezTo>
                <a:lnTo>
                  <a:pt x="8013" y="1402"/>
                </a:lnTo>
                <a:cubicBezTo>
                  <a:pt x="8013" y="1512"/>
                  <a:pt x="7991" y="1622"/>
                  <a:pt x="7947" y="1732"/>
                </a:cubicBezTo>
                <a:lnTo>
                  <a:pt x="7595" y="1336"/>
                </a:lnTo>
                <a:cubicBezTo>
                  <a:pt x="7573" y="1314"/>
                  <a:pt x="7551" y="1292"/>
                  <a:pt x="7551" y="1248"/>
                </a:cubicBezTo>
                <a:cubicBezTo>
                  <a:pt x="7551" y="1006"/>
                  <a:pt x="7353" y="809"/>
                  <a:pt x="7111" y="809"/>
                </a:cubicBezTo>
                <a:lnTo>
                  <a:pt x="6671" y="809"/>
                </a:lnTo>
                <a:cubicBezTo>
                  <a:pt x="6803" y="611"/>
                  <a:pt x="7045" y="501"/>
                  <a:pt x="7287" y="501"/>
                </a:cubicBezTo>
                <a:cubicBezTo>
                  <a:pt x="7300" y="500"/>
                  <a:pt x="7312" y="500"/>
                  <a:pt x="7325" y="500"/>
                </a:cubicBezTo>
                <a:close/>
                <a:moveTo>
                  <a:pt x="7111" y="1116"/>
                </a:moveTo>
                <a:cubicBezTo>
                  <a:pt x="7177" y="1116"/>
                  <a:pt x="7243" y="1182"/>
                  <a:pt x="7243" y="1248"/>
                </a:cubicBezTo>
                <a:cubicBezTo>
                  <a:pt x="7243" y="1358"/>
                  <a:pt x="7287" y="1446"/>
                  <a:pt x="7353" y="1534"/>
                </a:cubicBezTo>
                <a:lnTo>
                  <a:pt x="7749" y="1974"/>
                </a:lnTo>
                <a:cubicBezTo>
                  <a:pt x="7617" y="2062"/>
                  <a:pt x="7463" y="2128"/>
                  <a:pt x="7287" y="2128"/>
                </a:cubicBezTo>
                <a:cubicBezTo>
                  <a:pt x="6891" y="2128"/>
                  <a:pt x="6561" y="1820"/>
                  <a:pt x="6561" y="1424"/>
                </a:cubicBezTo>
                <a:lnTo>
                  <a:pt x="6561" y="1204"/>
                </a:lnTo>
                <a:cubicBezTo>
                  <a:pt x="6561" y="1160"/>
                  <a:pt x="6561" y="1138"/>
                  <a:pt x="6561" y="1116"/>
                </a:cubicBezTo>
                <a:close/>
                <a:moveTo>
                  <a:pt x="7600" y="2872"/>
                </a:moveTo>
                <a:cubicBezTo>
                  <a:pt x="7710" y="2872"/>
                  <a:pt x="7799" y="2937"/>
                  <a:pt x="7837" y="3052"/>
                </a:cubicBezTo>
                <a:cubicBezTo>
                  <a:pt x="7859" y="3162"/>
                  <a:pt x="7793" y="3294"/>
                  <a:pt x="7661" y="3316"/>
                </a:cubicBezTo>
                <a:lnTo>
                  <a:pt x="6121" y="3690"/>
                </a:lnTo>
                <a:lnTo>
                  <a:pt x="6077" y="3294"/>
                </a:lnTo>
                <a:lnTo>
                  <a:pt x="7551" y="2876"/>
                </a:lnTo>
                <a:cubicBezTo>
                  <a:pt x="7568" y="2873"/>
                  <a:pt x="7584" y="2872"/>
                  <a:pt x="7600" y="2872"/>
                </a:cubicBezTo>
                <a:close/>
                <a:moveTo>
                  <a:pt x="4445" y="3458"/>
                </a:moveTo>
                <a:cubicBezTo>
                  <a:pt x="4538" y="3458"/>
                  <a:pt x="4630" y="3534"/>
                  <a:pt x="4648" y="3624"/>
                </a:cubicBezTo>
                <a:cubicBezTo>
                  <a:pt x="4670" y="3712"/>
                  <a:pt x="4736" y="3778"/>
                  <a:pt x="4802" y="3778"/>
                </a:cubicBezTo>
                <a:lnTo>
                  <a:pt x="4802" y="3976"/>
                </a:lnTo>
                <a:cubicBezTo>
                  <a:pt x="4751" y="3993"/>
                  <a:pt x="4698" y="4001"/>
                  <a:pt x="4644" y="4001"/>
                </a:cubicBezTo>
                <a:cubicBezTo>
                  <a:pt x="4487" y="4001"/>
                  <a:pt x="4328" y="3931"/>
                  <a:pt x="4230" y="3800"/>
                </a:cubicBezTo>
                <a:cubicBezTo>
                  <a:pt x="4142" y="3668"/>
                  <a:pt x="4230" y="3492"/>
                  <a:pt x="4384" y="3470"/>
                </a:cubicBezTo>
                <a:cubicBezTo>
                  <a:pt x="4404" y="3462"/>
                  <a:pt x="4424" y="3458"/>
                  <a:pt x="4445" y="3458"/>
                </a:cubicBezTo>
                <a:close/>
                <a:moveTo>
                  <a:pt x="3130" y="3404"/>
                </a:moveTo>
                <a:lnTo>
                  <a:pt x="3306" y="3734"/>
                </a:lnTo>
                <a:cubicBezTo>
                  <a:pt x="3240" y="3778"/>
                  <a:pt x="3174" y="3822"/>
                  <a:pt x="3108" y="3888"/>
                </a:cubicBezTo>
                <a:lnTo>
                  <a:pt x="2976" y="3998"/>
                </a:lnTo>
                <a:cubicBezTo>
                  <a:pt x="2934" y="4040"/>
                  <a:pt x="2875" y="4055"/>
                  <a:pt x="2815" y="4055"/>
                </a:cubicBezTo>
                <a:cubicBezTo>
                  <a:pt x="2780" y="4055"/>
                  <a:pt x="2745" y="4050"/>
                  <a:pt x="2712" y="4042"/>
                </a:cubicBezTo>
                <a:lnTo>
                  <a:pt x="1833" y="3734"/>
                </a:lnTo>
                <a:cubicBezTo>
                  <a:pt x="1767" y="3712"/>
                  <a:pt x="1767" y="3602"/>
                  <a:pt x="1855" y="3602"/>
                </a:cubicBezTo>
                <a:lnTo>
                  <a:pt x="2426" y="3558"/>
                </a:lnTo>
                <a:cubicBezTo>
                  <a:pt x="2668" y="3536"/>
                  <a:pt x="2910" y="3492"/>
                  <a:pt x="3130" y="3404"/>
                </a:cubicBezTo>
                <a:close/>
                <a:moveTo>
                  <a:pt x="6407" y="3932"/>
                </a:moveTo>
                <a:lnTo>
                  <a:pt x="6407" y="3932"/>
                </a:lnTo>
                <a:cubicBezTo>
                  <a:pt x="6429" y="4218"/>
                  <a:pt x="6385" y="4526"/>
                  <a:pt x="6275" y="4811"/>
                </a:cubicBezTo>
                <a:lnTo>
                  <a:pt x="6165" y="3976"/>
                </a:lnTo>
                <a:lnTo>
                  <a:pt x="6407" y="3932"/>
                </a:lnTo>
                <a:close/>
                <a:moveTo>
                  <a:pt x="10278" y="6879"/>
                </a:moveTo>
                <a:cubicBezTo>
                  <a:pt x="10432" y="6879"/>
                  <a:pt x="10432" y="7121"/>
                  <a:pt x="10278" y="7121"/>
                </a:cubicBezTo>
                <a:lnTo>
                  <a:pt x="469" y="7121"/>
                </a:lnTo>
                <a:cubicBezTo>
                  <a:pt x="315" y="7121"/>
                  <a:pt x="315" y="6879"/>
                  <a:pt x="469" y="6879"/>
                </a:cubicBezTo>
                <a:close/>
                <a:moveTo>
                  <a:pt x="8154" y="0"/>
                </a:moveTo>
                <a:cubicBezTo>
                  <a:pt x="7970" y="0"/>
                  <a:pt x="7785" y="92"/>
                  <a:pt x="7683" y="259"/>
                </a:cubicBezTo>
                <a:cubicBezTo>
                  <a:pt x="7593" y="223"/>
                  <a:pt x="7474" y="187"/>
                  <a:pt x="7362" y="187"/>
                </a:cubicBezTo>
                <a:cubicBezTo>
                  <a:pt x="7336" y="187"/>
                  <a:pt x="7311" y="189"/>
                  <a:pt x="7287" y="193"/>
                </a:cubicBezTo>
                <a:cubicBezTo>
                  <a:pt x="7272" y="192"/>
                  <a:pt x="7256" y="192"/>
                  <a:pt x="7241" y="192"/>
                </a:cubicBezTo>
                <a:cubicBezTo>
                  <a:pt x="6799" y="192"/>
                  <a:pt x="6425" y="493"/>
                  <a:pt x="6297" y="918"/>
                </a:cubicBezTo>
                <a:cubicBezTo>
                  <a:pt x="6253" y="1006"/>
                  <a:pt x="6253" y="1094"/>
                  <a:pt x="6253" y="1182"/>
                </a:cubicBezTo>
                <a:lnTo>
                  <a:pt x="6253" y="1402"/>
                </a:lnTo>
                <a:cubicBezTo>
                  <a:pt x="6253" y="1754"/>
                  <a:pt x="6451" y="2084"/>
                  <a:pt x="6759" y="2260"/>
                </a:cubicBezTo>
                <a:cubicBezTo>
                  <a:pt x="6649" y="2458"/>
                  <a:pt x="6561" y="2656"/>
                  <a:pt x="6517" y="2854"/>
                </a:cubicBezTo>
                <a:lnTo>
                  <a:pt x="6033" y="2986"/>
                </a:lnTo>
                <a:cubicBezTo>
                  <a:pt x="6011" y="2766"/>
                  <a:pt x="6011" y="2766"/>
                  <a:pt x="6011" y="2744"/>
                </a:cubicBezTo>
                <a:cubicBezTo>
                  <a:pt x="5925" y="2503"/>
                  <a:pt x="5692" y="2357"/>
                  <a:pt x="5457" y="2357"/>
                </a:cubicBezTo>
                <a:cubicBezTo>
                  <a:pt x="5392" y="2357"/>
                  <a:pt x="5326" y="2368"/>
                  <a:pt x="5264" y="2392"/>
                </a:cubicBezTo>
                <a:lnTo>
                  <a:pt x="5000" y="2480"/>
                </a:lnTo>
                <a:cubicBezTo>
                  <a:pt x="4934" y="2502"/>
                  <a:pt x="4890" y="2590"/>
                  <a:pt x="4912" y="2656"/>
                </a:cubicBezTo>
                <a:cubicBezTo>
                  <a:pt x="4930" y="2729"/>
                  <a:pt x="4993" y="2772"/>
                  <a:pt x="5065" y="2772"/>
                </a:cubicBezTo>
                <a:cubicBezTo>
                  <a:pt x="5079" y="2772"/>
                  <a:pt x="5095" y="2770"/>
                  <a:pt x="5110" y="2766"/>
                </a:cubicBezTo>
                <a:lnTo>
                  <a:pt x="5352" y="2678"/>
                </a:lnTo>
                <a:cubicBezTo>
                  <a:pt x="5379" y="2669"/>
                  <a:pt x="5408" y="2664"/>
                  <a:pt x="5436" y="2664"/>
                </a:cubicBezTo>
                <a:cubicBezTo>
                  <a:pt x="5543" y="2664"/>
                  <a:pt x="5647" y="2728"/>
                  <a:pt x="5682" y="2832"/>
                </a:cubicBezTo>
                <a:lnTo>
                  <a:pt x="6033" y="5295"/>
                </a:lnTo>
                <a:cubicBezTo>
                  <a:pt x="6033" y="5317"/>
                  <a:pt x="6055" y="5361"/>
                  <a:pt x="6077" y="5383"/>
                </a:cubicBezTo>
                <a:cubicBezTo>
                  <a:pt x="6473" y="5735"/>
                  <a:pt x="6957" y="5999"/>
                  <a:pt x="7485" y="6131"/>
                </a:cubicBezTo>
                <a:cubicBezTo>
                  <a:pt x="7331" y="6351"/>
                  <a:pt x="7111" y="6505"/>
                  <a:pt x="6869" y="6571"/>
                </a:cubicBezTo>
                <a:lnTo>
                  <a:pt x="5660" y="6571"/>
                </a:lnTo>
                <a:cubicBezTo>
                  <a:pt x="5374" y="6505"/>
                  <a:pt x="5154" y="6219"/>
                  <a:pt x="5154" y="5911"/>
                </a:cubicBezTo>
                <a:lnTo>
                  <a:pt x="5132" y="3756"/>
                </a:lnTo>
                <a:cubicBezTo>
                  <a:pt x="5132" y="3646"/>
                  <a:pt x="5044" y="3536"/>
                  <a:pt x="4934" y="3514"/>
                </a:cubicBezTo>
                <a:cubicBezTo>
                  <a:pt x="4856" y="3300"/>
                  <a:pt x="4640" y="3154"/>
                  <a:pt x="4408" y="3154"/>
                </a:cubicBezTo>
                <a:cubicBezTo>
                  <a:pt x="4378" y="3154"/>
                  <a:pt x="4348" y="3157"/>
                  <a:pt x="4318" y="3162"/>
                </a:cubicBezTo>
                <a:cubicBezTo>
                  <a:pt x="4098" y="3206"/>
                  <a:pt x="3922" y="3382"/>
                  <a:pt x="3878" y="3602"/>
                </a:cubicBezTo>
                <a:lnTo>
                  <a:pt x="3614" y="3646"/>
                </a:lnTo>
                <a:lnTo>
                  <a:pt x="3438" y="3316"/>
                </a:lnTo>
                <a:lnTo>
                  <a:pt x="4428" y="2986"/>
                </a:lnTo>
                <a:cubicBezTo>
                  <a:pt x="4516" y="2964"/>
                  <a:pt x="4560" y="2876"/>
                  <a:pt x="4538" y="2788"/>
                </a:cubicBezTo>
                <a:cubicBezTo>
                  <a:pt x="4502" y="2734"/>
                  <a:pt x="4436" y="2694"/>
                  <a:pt x="4364" y="2694"/>
                </a:cubicBezTo>
                <a:cubicBezTo>
                  <a:pt x="4349" y="2694"/>
                  <a:pt x="4333" y="2696"/>
                  <a:pt x="4318" y="2700"/>
                </a:cubicBezTo>
                <a:lnTo>
                  <a:pt x="3174" y="3074"/>
                </a:lnTo>
                <a:cubicBezTo>
                  <a:pt x="2932" y="3162"/>
                  <a:pt x="2668" y="3228"/>
                  <a:pt x="2426" y="3250"/>
                </a:cubicBezTo>
                <a:lnTo>
                  <a:pt x="1833" y="3294"/>
                </a:lnTo>
                <a:cubicBezTo>
                  <a:pt x="1415" y="3316"/>
                  <a:pt x="1349" y="3888"/>
                  <a:pt x="1723" y="4020"/>
                </a:cubicBezTo>
                <a:lnTo>
                  <a:pt x="2602" y="4306"/>
                </a:lnTo>
                <a:cubicBezTo>
                  <a:pt x="2670" y="4336"/>
                  <a:pt x="2743" y="4350"/>
                  <a:pt x="2816" y="4350"/>
                </a:cubicBezTo>
                <a:cubicBezTo>
                  <a:pt x="2956" y="4350"/>
                  <a:pt x="3095" y="4297"/>
                  <a:pt x="3196" y="4196"/>
                </a:cubicBezTo>
                <a:lnTo>
                  <a:pt x="3328" y="4108"/>
                </a:lnTo>
                <a:cubicBezTo>
                  <a:pt x="3394" y="4042"/>
                  <a:pt x="3482" y="3976"/>
                  <a:pt x="3570" y="3954"/>
                </a:cubicBezTo>
                <a:lnTo>
                  <a:pt x="3944" y="3910"/>
                </a:lnTo>
                <a:cubicBezTo>
                  <a:pt x="4111" y="4151"/>
                  <a:pt x="4373" y="4299"/>
                  <a:pt x="4662" y="4299"/>
                </a:cubicBezTo>
                <a:cubicBezTo>
                  <a:pt x="4715" y="4299"/>
                  <a:pt x="4769" y="4294"/>
                  <a:pt x="4824" y="4284"/>
                </a:cubicBezTo>
                <a:lnTo>
                  <a:pt x="4846" y="5911"/>
                </a:lnTo>
                <a:cubicBezTo>
                  <a:pt x="4846" y="6153"/>
                  <a:pt x="4934" y="6395"/>
                  <a:pt x="5088" y="6571"/>
                </a:cubicBezTo>
                <a:lnTo>
                  <a:pt x="469" y="6571"/>
                </a:lnTo>
                <a:cubicBezTo>
                  <a:pt x="453" y="6569"/>
                  <a:pt x="437" y="6568"/>
                  <a:pt x="423" y="6568"/>
                </a:cubicBezTo>
                <a:cubicBezTo>
                  <a:pt x="0" y="6568"/>
                  <a:pt x="0" y="7410"/>
                  <a:pt x="423" y="7410"/>
                </a:cubicBezTo>
                <a:cubicBezTo>
                  <a:pt x="437" y="7410"/>
                  <a:pt x="453" y="7409"/>
                  <a:pt x="469" y="7407"/>
                </a:cubicBezTo>
                <a:lnTo>
                  <a:pt x="10278" y="7407"/>
                </a:lnTo>
                <a:cubicBezTo>
                  <a:pt x="10294" y="7409"/>
                  <a:pt x="10310" y="7410"/>
                  <a:pt x="10325" y="7410"/>
                </a:cubicBezTo>
                <a:cubicBezTo>
                  <a:pt x="10747" y="7410"/>
                  <a:pt x="10747" y="6568"/>
                  <a:pt x="10325" y="6568"/>
                </a:cubicBezTo>
                <a:cubicBezTo>
                  <a:pt x="10310" y="6568"/>
                  <a:pt x="10294" y="6569"/>
                  <a:pt x="10278" y="6571"/>
                </a:cubicBezTo>
                <a:lnTo>
                  <a:pt x="7529" y="6571"/>
                </a:lnTo>
                <a:cubicBezTo>
                  <a:pt x="7661" y="6439"/>
                  <a:pt x="7793" y="6285"/>
                  <a:pt x="7881" y="6109"/>
                </a:cubicBezTo>
                <a:cubicBezTo>
                  <a:pt x="7991" y="5933"/>
                  <a:pt x="8079" y="5757"/>
                  <a:pt x="8145" y="5559"/>
                </a:cubicBezTo>
                <a:cubicBezTo>
                  <a:pt x="8167" y="5493"/>
                  <a:pt x="8123" y="5405"/>
                  <a:pt x="8057" y="5383"/>
                </a:cubicBezTo>
                <a:cubicBezTo>
                  <a:pt x="8033" y="5372"/>
                  <a:pt x="8010" y="5366"/>
                  <a:pt x="7987" y="5366"/>
                </a:cubicBezTo>
                <a:cubicBezTo>
                  <a:pt x="7925" y="5366"/>
                  <a:pt x="7869" y="5407"/>
                  <a:pt x="7837" y="5471"/>
                </a:cubicBezTo>
                <a:cubicBezTo>
                  <a:pt x="7793" y="5603"/>
                  <a:pt x="7727" y="5735"/>
                  <a:pt x="7683" y="5867"/>
                </a:cubicBezTo>
                <a:cubicBezTo>
                  <a:pt x="7199" y="5757"/>
                  <a:pt x="6781" y="5559"/>
                  <a:pt x="6407" y="5251"/>
                </a:cubicBezTo>
                <a:cubicBezTo>
                  <a:pt x="6671" y="4833"/>
                  <a:pt x="6781" y="4328"/>
                  <a:pt x="6737" y="3844"/>
                </a:cubicBezTo>
                <a:lnTo>
                  <a:pt x="7749" y="3602"/>
                </a:lnTo>
                <a:cubicBezTo>
                  <a:pt x="8035" y="3536"/>
                  <a:pt x="8211" y="3250"/>
                  <a:pt x="8145" y="2964"/>
                </a:cubicBezTo>
                <a:cubicBezTo>
                  <a:pt x="8089" y="2722"/>
                  <a:pt x="7876" y="2575"/>
                  <a:pt x="7639" y="2575"/>
                </a:cubicBezTo>
                <a:cubicBezTo>
                  <a:pt x="7596" y="2575"/>
                  <a:pt x="7551" y="2580"/>
                  <a:pt x="7507" y="2590"/>
                </a:cubicBezTo>
                <a:lnTo>
                  <a:pt x="6891" y="2766"/>
                </a:lnTo>
                <a:cubicBezTo>
                  <a:pt x="6935" y="2634"/>
                  <a:pt x="7001" y="2502"/>
                  <a:pt x="7067" y="2392"/>
                </a:cubicBezTo>
                <a:cubicBezTo>
                  <a:pt x="7155" y="2414"/>
                  <a:pt x="7221" y="2414"/>
                  <a:pt x="7309" y="2414"/>
                </a:cubicBezTo>
                <a:cubicBezTo>
                  <a:pt x="7507" y="2414"/>
                  <a:pt x="7683" y="2370"/>
                  <a:pt x="7837" y="2282"/>
                </a:cubicBezTo>
                <a:cubicBezTo>
                  <a:pt x="8189" y="2414"/>
                  <a:pt x="8409" y="2766"/>
                  <a:pt x="8387" y="3140"/>
                </a:cubicBezTo>
                <a:cubicBezTo>
                  <a:pt x="8343" y="3712"/>
                  <a:pt x="8233" y="4262"/>
                  <a:pt x="8079" y="4789"/>
                </a:cubicBezTo>
                <a:cubicBezTo>
                  <a:pt x="8057" y="4877"/>
                  <a:pt x="8101" y="4965"/>
                  <a:pt x="8189" y="4987"/>
                </a:cubicBezTo>
                <a:lnTo>
                  <a:pt x="8233" y="4987"/>
                </a:lnTo>
                <a:cubicBezTo>
                  <a:pt x="8299" y="4987"/>
                  <a:pt x="8343" y="4943"/>
                  <a:pt x="8365" y="4877"/>
                </a:cubicBezTo>
                <a:cubicBezTo>
                  <a:pt x="8541" y="4306"/>
                  <a:pt x="8651" y="3734"/>
                  <a:pt x="8695" y="3162"/>
                </a:cubicBezTo>
                <a:cubicBezTo>
                  <a:pt x="8739" y="2700"/>
                  <a:pt x="8497" y="2282"/>
                  <a:pt x="8101" y="2062"/>
                </a:cubicBezTo>
                <a:cubicBezTo>
                  <a:pt x="8255" y="1886"/>
                  <a:pt x="8343" y="1644"/>
                  <a:pt x="8343" y="1402"/>
                </a:cubicBezTo>
                <a:lnTo>
                  <a:pt x="8343" y="1204"/>
                </a:lnTo>
                <a:cubicBezTo>
                  <a:pt x="8343" y="1116"/>
                  <a:pt x="8343" y="1050"/>
                  <a:pt x="8321" y="984"/>
                </a:cubicBezTo>
                <a:cubicBezTo>
                  <a:pt x="8673" y="853"/>
                  <a:pt x="8783" y="413"/>
                  <a:pt x="8519" y="149"/>
                </a:cubicBezTo>
                <a:cubicBezTo>
                  <a:pt x="8418" y="48"/>
                  <a:pt x="8286" y="0"/>
                  <a:pt x="8154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419;p66"/>
          <p:cNvSpPr/>
          <p:nvPr/>
        </p:nvSpPr>
        <p:spPr>
          <a:xfrm>
            <a:off x="1412896" y="4442390"/>
            <a:ext cx="280185" cy="354371"/>
          </a:xfrm>
          <a:custGeom>
            <a:avLst/>
            <a:gdLst/>
            <a:ahLst/>
            <a:cxnLst/>
            <a:rect l="l" t="t" r="r" b="b"/>
            <a:pathLst>
              <a:path w="8139" h="10294" extrusionOk="0">
                <a:moveTo>
                  <a:pt x="4110" y="902"/>
                </a:moveTo>
                <a:cubicBezTo>
                  <a:pt x="5610" y="902"/>
                  <a:pt x="6863" y="2104"/>
                  <a:pt x="6884" y="3608"/>
                </a:cubicBezTo>
                <a:cubicBezTo>
                  <a:pt x="6840" y="5125"/>
                  <a:pt x="5587" y="6335"/>
                  <a:pt x="4069" y="6335"/>
                </a:cubicBezTo>
                <a:cubicBezTo>
                  <a:pt x="2552" y="6335"/>
                  <a:pt x="1298" y="5125"/>
                  <a:pt x="1254" y="3608"/>
                </a:cubicBezTo>
                <a:cubicBezTo>
                  <a:pt x="1297" y="2104"/>
                  <a:pt x="2529" y="902"/>
                  <a:pt x="4028" y="902"/>
                </a:cubicBezTo>
                <a:cubicBezTo>
                  <a:pt x="4042" y="902"/>
                  <a:pt x="4056" y="902"/>
                  <a:pt x="4069" y="902"/>
                </a:cubicBezTo>
                <a:cubicBezTo>
                  <a:pt x="4083" y="902"/>
                  <a:pt x="4096" y="902"/>
                  <a:pt x="4110" y="902"/>
                </a:cubicBezTo>
                <a:close/>
                <a:moveTo>
                  <a:pt x="7500" y="5059"/>
                </a:moveTo>
                <a:lnTo>
                  <a:pt x="7500" y="6555"/>
                </a:lnTo>
                <a:lnTo>
                  <a:pt x="7192" y="6555"/>
                </a:lnTo>
                <a:lnTo>
                  <a:pt x="7192" y="5609"/>
                </a:lnTo>
                <a:cubicBezTo>
                  <a:pt x="7302" y="5433"/>
                  <a:pt x="7412" y="5235"/>
                  <a:pt x="7500" y="5059"/>
                </a:cubicBezTo>
                <a:close/>
                <a:moveTo>
                  <a:pt x="1166" y="6841"/>
                </a:moveTo>
                <a:cubicBezTo>
                  <a:pt x="1232" y="6841"/>
                  <a:pt x="1276" y="6885"/>
                  <a:pt x="1276" y="6951"/>
                </a:cubicBezTo>
                <a:lnTo>
                  <a:pt x="1298" y="9898"/>
                </a:lnTo>
                <a:cubicBezTo>
                  <a:pt x="1276" y="9964"/>
                  <a:pt x="1232" y="10008"/>
                  <a:pt x="1166" y="10008"/>
                </a:cubicBezTo>
                <a:lnTo>
                  <a:pt x="418" y="10008"/>
                </a:lnTo>
                <a:cubicBezTo>
                  <a:pt x="374" y="10008"/>
                  <a:pt x="308" y="9942"/>
                  <a:pt x="308" y="9898"/>
                </a:cubicBezTo>
                <a:lnTo>
                  <a:pt x="308" y="6951"/>
                </a:lnTo>
                <a:cubicBezTo>
                  <a:pt x="308" y="6885"/>
                  <a:pt x="374" y="6841"/>
                  <a:pt x="418" y="6841"/>
                </a:cubicBezTo>
                <a:close/>
                <a:moveTo>
                  <a:pt x="4110" y="0"/>
                </a:moveTo>
                <a:cubicBezTo>
                  <a:pt x="4097" y="0"/>
                  <a:pt x="4083" y="1"/>
                  <a:pt x="4069" y="1"/>
                </a:cubicBezTo>
                <a:cubicBezTo>
                  <a:pt x="3211" y="1"/>
                  <a:pt x="2376" y="309"/>
                  <a:pt x="1694" y="836"/>
                </a:cubicBezTo>
                <a:cubicBezTo>
                  <a:pt x="1628" y="880"/>
                  <a:pt x="1606" y="990"/>
                  <a:pt x="1672" y="1056"/>
                </a:cubicBezTo>
                <a:cubicBezTo>
                  <a:pt x="1696" y="1081"/>
                  <a:pt x="1740" y="1098"/>
                  <a:pt x="1786" y="1098"/>
                </a:cubicBezTo>
                <a:cubicBezTo>
                  <a:pt x="1823" y="1098"/>
                  <a:pt x="1862" y="1086"/>
                  <a:pt x="1892" y="1056"/>
                </a:cubicBezTo>
                <a:cubicBezTo>
                  <a:pt x="2508" y="573"/>
                  <a:pt x="3277" y="309"/>
                  <a:pt x="4069" y="309"/>
                </a:cubicBezTo>
                <a:cubicBezTo>
                  <a:pt x="4096" y="308"/>
                  <a:pt x="4122" y="308"/>
                  <a:pt x="4149" y="308"/>
                </a:cubicBezTo>
                <a:cubicBezTo>
                  <a:pt x="5961" y="308"/>
                  <a:pt x="7457" y="1787"/>
                  <a:pt x="7500" y="3608"/>
                </a:cubicBezTo>
                <a:cubicBezTo>
                  <a:pt x="7500" y="4268"/>
                  <a:pt x="7280" y="4905"/>
                  <a:pt x="6906" y="5455"/>
                </a:cubicBezTo>
                <a:cubicBezTo>
                  <a:pt x="6208" y="6420"/>
                  <a:pt x="5140" y="6904"/>
                  <a:pt x="4072" y="6904"/>
                </a:cubicBezTo>
                <a:cubicBezTo>
                  <a:pt x="3023" y="6904"/>
                  <a:pt x="1974" y="6437"/>
                  <a:pt x="1276" y="5499"/>
                </a:cubicBezTo>
                <a:lnTo>
                  <a:pt x="1276" y="4927"/>
                </a:lnTo>
                <a:cubicBezTo>
                  <a:pt x="1804" y="5983"/>
                  <a:pt x="2903" y="6621"/>
                  <a:pt x="4069" y="6621"/>
                </a:cubicBezTo>
                <a:cubicBezTo>
                  <a:pt x="4083" y="6621"/>
                  <a:pt x="4097" y="6621"/>
                  <a:pt x="4110" y="6621"/>
                </a:cubicBezTo>
                <a:cubicBezTo>
                  <a:pt x="5785" y="6621"/>
                  <a:pt x="7171" y="5288"/>
                  <a:pt x="7192" y="3608"/>
                </a:cubicBezTo>
                <a:cubicBezTo>
                  <a:pt x="7148" y="1914"/>
                  <a:pt x="5763" y="573"/>
                  <a:pt x="4069" y="573"/>
                </a:cubicBezTo>
                <a:cubicBezTo>
                  <a:pt x="2376" y="573"/>
                  <a:pt x="990" y="1914"/>
                  <a:pt x="946" y="3608"/>
                </a:cubicBezTo>
                <a:lnTo>
                  <a:pt x="946" y="6555"/>
                </a:lnTo>
                <a:lnTo>
                  <a:pt x="638" y="6555"/>
                </a:lnTo>
                <a:lnTo>
                  <a:pt x="638" y="3608"/>
                </a:lnTo>
                <a:cubicBezTo>
                  <a:pt x="638" y="2860"/>
                  <a:pt x="902" y="2134"/>
                  <a:pt x="1386" y="1540"/>
                </a:cubicBezTo>
                <a:cubicBezTo>
                  <a:pt x="1452" y="1474"/>
                  <a:pt x="1430" y="1386"/>
                  <a:pt x="1364" y="1342"/>
                </a:cubicBezTo>
                <a:cubicBezTo>
                  <a:pt x="1336" y="1315"/>
                  <a:pt x="1305" y="1302"/>
                  <a:pt x="1273" y="1302"/>
                </a:cubicBezTo>
                <a:cubicBezTo>
                  <a:pt x="1228" y="1302"/>
                  <a:pt x="1182" y="1326"/>
                  <a:pt x="1144" y="1364"/>
                </a:cubicBezTo>
                <a:cubicBezTo>
                  <a:pt x="616" y="1980"/>
                  <a:pt x="330" y="2794"/>
                  <a:pt x="330" y="3608"/>
                </a:cubicBezTo>
                <a:lnTo>
                  <a:pt x="330" y="6555"/>
                </a:lnTo>
                <a:cubicBezTo>
                  <a:pt x="132" y="6599"/>
                  <a:pt x="0" y="6753"/>
                  <a:pt x="0" y="6951"/>
                </a:cubicBezTo>
                <a:lnTo>
                  <a:pt x="0" y="9898"/>
                </a:lnTo>
                <a:cubicBezTo>
                  <a:pt x="0" y="10118"/>
                  <a:pt x="176" y="10294"/>
                  <a:pt x="418" y="10294"/>
                </a:cubicBezTo>
                <a:lnTo>
                  <a:pt x="1166" y="10294"/>
                </a:lnTo>
                <a:cubicBezTo>
                  <a:pt x="1386" y="10294"/>
                  <a:pt x="1584" y="10118"/>
                  <a:pt x="1584" y="9898"/>
                </a:cubicBezTo>
                <a:lnTo>
                  <a:pt x="1584" y="6951"/>
                </a:lnTo>
                <a:cubicBezTo>
                  <a:pt x="1584" y="6753"/>
                  <a:pt x="1452" y="6599"/>
                  <a:pt x="1254" y="6555"/>
                </a:cubicBezTo>
                <a:lnTo>
                  <a:pt x="1254" y="5983"/>
                </a:lnTo>
                <a:cubicBezTo>
                  <a:pt x="2013" y="6797"/>
                  <a:pt x="3035" y="7204"/>
                  <a:pt x="4058" y="7204"/>
                </a:cubicBezTo>
                <a:cubicBezTo>
                  <a:pt x="5081" y="7204"/>
                  <a:pt x="6104" y="6797"/>
                  <a:pt x="6862" y="5983"/>
                </a:cubicBezTo>
                <a:lnTo>
                  <a:pt x="6862" y="6555"/>
                </a:lnTo>
                <a:cubicBezTo>
                  <a:pt x="6664" y="6599"/>
                  <a:pt x="6533" y="6753"/>
                  <a:pt x="6533" y="6951"/>
                </a:cubicBezTo>
                <a:lnTo>
                  <a:pt x="6533" y="9898"/>
                </a:lnTo>
                <a:cubicBezTo>
                  <a:pt x="6533" y="10118"/>
                  <a:pt x="6730" y="10294"/>
                  <a:pt x="6950" y="10294"/>
                </a:cubicBezTo>
                <a:lnTo>
                  <a:pt x="7698" y="10294"/>
                </a:lnTo>
                <a:cubicBezTo>
                  <a:pt x="7940" y="10294"/>
                  <a:pt x="8116" y="10118"/>
                  <a:pt x="8116" y="9898"/>
                </a:cubicBezTo>
                <a:lnTo>
                  <a:pt x="8116" y="9612"/>
                </a:lnTo>
                <a:cubicBezTo>
                  <a:pt x="8116" y="9513"/>
                  <a:pt x="8039" y="9464"/>
                  <a:pt x="7962" y="9464"/>
                </a:cubicBezTo>
                <a:cubicBezTo>
                  <a:pt x="7885" y="9464"/>
                  <a:pt x="7808" y="9513"/>
                  <a:pt x="7808" y="9612"/>
                </a:cubicBezTo>
                <a:lnTo>
                  <a:pt x="7808" y="9898"/>
                </a:lnTo>
                <a:cubicBezTo>
                  <a:pt x="7808" y="9942"/>
                  <a:pt x="7764" y="10008"/>
                  <a:pt x="7698" y="10008"/>
                </a:cubicBezTo>
                <a:lnTo>
                  <a:pt x="6972" y="10008"/>
                </a:lnTo>
                <a:cubicBezTo>
                  <a:pt x="6906" y="10008"/>
                  <a:pt x="6862" y="9942"/>
                  <a:pt x="6862" y="9898"/>
                </a:cubicBezTo>
                <a:lnTo>
                  <a:pt x="6862" y="6951"/>
                </a:lnTo>
                <a:cubicBezTo>
                  <a:pt x="6862" y="6885"/>
                  <a:pt x="6906" y="6841"/>
                  <a:pt x="6972" y="6841"/>
                </a:cubicBezTo>
                <a:lnTo>
                  <a:pt x="7720" y="6841"/>
                </a:lnTo>
                <a:cubicBezTo>
                  <a:pt x="7786" y="6841"/>
                  <a:pt x="7830" y="6885"/>
                  <a:pt x="7830" y="6951"/>
                </a:cubicBezTo>
                <a:lnTo>
                  <a:pt x="7830" y="8908"/>
                </a:lnTo>
                <a:cubicBezTo>
                  <a:pt x="7830" y="8974"/>
                  <a:pt x="7896" y="9040"/>
                  <a:pt x="7984" y="9040"/>
                </a:cubicBezTo>
                <a:lnTo>
                  <a:pt x="7984" y="9062"/>
                </a:lnTo>
                <a:cubicBezTo>
                  <a:pt x="8072" y="9062"/>
                  <a:pt x="8138" y="8996"/>
                  <a:pt x="8138" y="8908"/>
                </a:cubicBezTo>
                <a:lnTo>
                  <a:pt x="8138" y="6951"/>
                </a:lnTo>
                <a:cubicBezTo>
                  <a:pt x="8138" y="6753"/>
                  <a:pt x="8006" y="6599"/>
                  <a:pt x="7808" y="6555"/>
                </a:cubicBezTo>
                <a:lnTo>
                  <a:pt x="7808" y="3608"/>
                </a:lnTo>
                <a:cubicBezTo>
                  <a:pt x="7765" y="1598"/>
                  <a:pt x="6115" y="0"/>
                  <a:pt x="411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352;p66"/>
          <p:cNvSpPr/>
          <p:nvPr/>
        </p:nvSpPr>
        <p:spPr>
          <a:xfrm>
            <a:off x="1359122" y="2847306"/>
            <a:ext cx="371067" cy="329000"/>
          </a:xfrm>
          <a:custGeom>
            <a:avLst/>
            <a:gdLst/>
            <a:ahLst/>
            <a:cxnLst/>
            <a:rect l="l" t="t" r="r" b="b"/>
            <a:pathLst>
              <a:path w="10779" h="9557" extrusionOk="0">
                <a:moveTo>
                  <a:pt x="5375" y="291"/>
                </a:moveTo>
                <a:cubicBezTo>
                  <a:pt x="6283" y="291"/>
                  <a:pt x="7187" y="571"/>
                  <a:pt x="7952" y="1121"/>
                </a:cubicBezTo>
                <a:cubicBezTo>
                  <a:pt x="7325" y="1450"/>
                  <a:pt x="6363" y="1615"/>
                  <a:pt x="5400" y="1615"/>
                </a:cubicBezTo>
                <a:cubicBezTo>
                  <a:pt x="4438" y="1615"/>
                  <a:pt x="3476" y="1450"/>
                  <a:pt x="2849" y="1121"/>
                </a:cubicBezTo>
                <a:lnTo>
                  <a:pt x="2827" y="1121"/>
                </a:lnTo>
                <a:cubicBezTo>
                  <a:pt x="3091" y="923"/>
                  <a:pt x="3355" y="769"/>
                  <a:pt x="3663" y="637"/>
                </a:cubicBezTo>
                <a:cubicBezTo>
                  <a:pt x="4212" y="405"/>
                  <a:pt x="4794" y="291"/>
                  <a:pt x="5375" y="291"/>
                </a:cubicBezTo>
                <a:close/>
                <a:moveTo>
                  <a:pt x="9315" y="2748"/>
                </a:moveTo>
                <a:lnTo>
                  <a:pt x="9315" y="2770"/>
                </a:lnTo>
                <a:cubicBezTo>
                  <a:pt x="9535" y="3232"/>
                  <a:pt x="9667" y="3738"/>
                  <a:pt x="9689" y="4266"/>
                </a:cubicBezTo>
                <a:cubicBezTo>
                  <a:pt x="9513" y="4728"/>
                  <a:pt x="8809" y="5058"/>
                  <a:pt x="8304" y="5211"/>
                </a:cubicBezTo>
                <a:cubicBezTo>
                  <a:pt x="7347" y="5508"/>
                  <a:pt x="6363" y="5657"/>
                  <a:pt x="5378" y="5657"/>
                </a:cubicBezTo>
                <a:cubicBezTo>
                  <a:pt x="4394" y="5657"/>
                  <a:pt x="3410" y="5508"/>
                  <a:pt x="2453" y="5211"/>
                </a:cubicBezTo>
                <a:cubicBezTo>
                  <a:pt x="1969" y="5058"/>
                  <a:pt x="1265" y="4728"/>
                  <a:pt x="1067" y="4266"/>
                </a:cubicBezTo>
                <a:cubicBezTo>
                  <a:pt x="1089" y="3738"/>
                  <a:pt x="1221" y="3232"/>
                  <a:pt x="1441" y="2748"/>
                </a:cubicBezTo>
                <a:cubicBezTo>
                  <a:pt x="2035" y="3529"/>
                  <a:pt x="3707" y="3919"/>
                  <a:pt x="5378" y="3919"/>
                </a:cubicBezTo>
                <a:cubicBezTo>
                  <a:pt x="7050" y="3919"/>
                  <a:pt x="8722" y="3529"/>
                  <a:pt x="9315" y="2748"/>
                </a:cubicBezTo>
                <a:close/>
                <a:moveTo>
                  <a:pt x="2431" y="7455"/>
                </a:moveTo>
                <a:lnTo>
                  <a:pt x="2431" y="7455"/>
                </a:lnTo>
                <a:cubicBezTo>
                  <a:pt x="3267" y="7807"/>
                  <a:pt x="4328" y="7983"/>
                  <a:pt x="5389" y="7983"/>
                </a:cubicBezTo>
                <a:cubicBezTo>
                  <a:pt x="6451" y="7983"/>
                  <a:pt x="7512" y="7807"/>
                  <a:pt x="8348" y="7455"/>
                </a:cubicBezTo>
                <a:lnTo>
                  <a:pt x="8348" y="7455"/>
                </a:lnTo>
                <a:cubicBezTo>
                  <a:pt x="7798" y="7961"/>
                  <a:pt x="7116" y="8313"/>
                  <a:pt x="6390" y="8489"/>
                </a:cubicBezTo>
                <a:lnTo>
                  <a:pt x="4389" y="8489"/>
                </a:lnTo>
                <a:cubicBezTo>
                  <a:pt x="3641" y="8313"/>
                  <a:pt x="2981" y="7961"/>
                  <a:pt x="2431" y="7455"/>
                </a:cubicBezTo>
                <a:close/>
                <a:moveTo>
                  <a:pt x="10194" y="8774"/>
                </a:moveTo>
                <a:cubicBezTo>
                  <a:pt x="10518" y="8774"/>
                  <a:pt x="10518" y="9259"/>
                  <a:pt x="10194" y="9259"/>
                </a:cubicBezTo>
                <a:cubicBezTo>
                  <a:pt x="10187" y="9259"/>
                  <a:pt x="10180" y="9259"/>
                  <a:pt x="10173" y="9258"/>
                </a:cubicBezTo>
                <a:lnTo>
                  <a:pt x="606" y="9258"/>
                </a:lnTo>
                <a:cubicBezTo>
                  <a:pt x="598" y="9259"/>
                  <a:pt x="591" y="9259"/>
                  <a:pt x="584" y="9259"/>
                </a:cubicBezTo>
                <a:cubicBezTo>
                  <a:pt x="261" y="9259"/>
                  <a:pt x="261" y="8774"/>
                  <a:pt x="584" y="8774"/>
                </a:cubicBezTo>
                <a:cubicBezTo>
                  <a:pt x="591" y="8774"/>
                  <a:pt x="598" y="8774"/>
                  <a:pt x="606" y="8775"/>
                </a:cubicBezTo>
                <a:lnTo>
                  <a:pt x="10173" y="8775"/>
                </a:lnTo>
                <a:cubicBezTo>
                  <a:pt x="10180" y="8774"/>
                  <a:pt x="10187" y="8774"/>
                  <a:pt x="10194" y="8774"/>
                </a:cubicBezTo>
                <a:close/>
                <a:moveTo>
                  <a:pt x="5387" y="1"/>
                </a:moveTo>
                <a:cubicBezTo>
                  <a:pt x="4760" y="1"/>
                  <a:pt x="4129" y="123"/>
                  <a:pt x="3531" y="373"/>
                </a:cubicBezTo>
                <a:cubicBezTo>
                  <a:pt x="2981" y="615"/>
                  <a:pt x="2475" y="945"/>
                  <a:pt x="2035" y="1384"/>
                </a:cubicBezTo>
                <a:cubicBezTo>
                  <a:pt x="1991" y="1428"/>
                  <a:pt x="1991" y="1538"/>
                  <a:pt x="2035" y="1582"/>
                </a:cubicBezTo>
                <a:cubicBezTo>
                  <a:pt x="2068" y="1615"/>
                  <a:pt x="2112" y="1632"/>
                  <a:pt x="2153" y="1632"/>
                </a:cubicBezTo>
                <a:cubicBezTo>
                  <a:pt x="2195" y="1632"/>
                  <a:pt x="2233" y="1615"/>
                  <a:pt x="2255" y="1582"/>
                </a:cubicBezTo>
                <a:cubicBezTo>
                  <a:pt x="2365" y="1494"/>
                  <a:pt x="2453" y="1406"/>
                  <a:pt x="2563" y="1319"/>
                </a:cubicBezTo>
                <a:cubicBezTo>
                  <a:pt x="3234" y="1714"/>
                  <a:pt x="4306" y="1912"/>
                  <a:pt x="5378" y="1912"/>
                </a:cubicBezTo>
                <a:cubicBezTo>
                  <a:pt x="6451" y="1912"/>
                  <a:pt x="7523" y="1714"/>
                  <a:pt x="8194" y="1319"/>
                </a:cubicBezTo>
                <a:cubicBezTo>
                  <a:pt x="8568" y="1626"/>
                  <a:pt x="8897" y="2022"/>
                  <a:pt x="9139" y="2440"/>
                </a:cubicBezTo>
                <a:cubicBezTo>
                  <a:pt x="9007" y="2748"/>
                  <a:pt x="8590" y="3034"/>
                  <a:pt x="7952" y="3254"/>
                </a:cubicBezTo>
                <a:cubicBezTo>
                  <a:pt x="7116" y="3507"/>
                  <a:pt x="6247" y="3633"/>
                  <a:pt x="5378" y="3633"/>
                </a:cubicBezTo>
                <a:cubicBezTo>
                  <a:pt x="4510" y="3633"/>
                  <a:pt x="3641" y="3507"/>
                  <a:pt x="2805" y="3254"/>
                </a:cubicBezTo>
                <a:cubicBezTo>
                  <a:pt x="2167" y="3034"/>
                  <a:pt x="1749" y="2748"/>
                  <a:pt x="1617" y="2440"/>
                </a:cubicBezTo>
                <a:cubicBezTo>
                  <a:pt x="1683" y="2330"/>
                  <a:pt x="1749" y="2220"/>
                  <a:pt x="1815" y="2110"/>
                </a:cubicBezTo>
                <a:cubicBezTo>
                  <a:pt x="1881" y="2044"/>
                  <a:pt x="1859" y="1956"/>
                  <a:pt x="1771" y="1912"/>
                </a:cubicBezTo>
                <a:cubicBezTo>
                  <a:pt x="1744" y="1885"/>
                  <a:pt x="1712" y="1873"/>
                  <a:pt x="1682" y="1873"/>
                </a:cubicBezTo>
                <a:cubicBezTo>
                  <a:pt x="1639" y="1873"/>
                  <a:pt x="1599" y="1896"/>
                  <a:pt x="1573" y="1934"/>
                </a:cubicBezTo>
                <a:cubicBezTo>
                  <a:pt x="1045" y="2682"/>
                  <a:pt x="760" y="3540"/>
                  <a:pt x="760" y="4442"/>
                </a:cubicBezTo>
                <a:cubicBezTo>
                  <a:pt x="760" y="5475"/>
                  <a:pt x="1111" y="6443"/>
                  <a:pt x="1771" y="7235"/>
                </a:cubicBezTo>
                <a:cubicBezTo>
                  <a:pt x="2233" y="7763"/>
                  <a:pt x="2783" y="8203"/>
                  <a:pt x="3421" y="8489"/>
                </a:cubicBezTo>
                <a:lnTo>
                  <a:pt x="606" y="8489"/>
                </a:lnTo>
                <a:cubicBezTo>
                  <a:pt x="571" y="8480"/>
                  <a:pt x="539" y="8476"/>
                  <a:pt x="509" y="8476"/>
                </a:cubicBezTo>
                <a:cubicBezTo>
                  <a:pt x="0" y="8476"/>
                  <a:pt x="0" y="9556"/>
                  <a:pt x="509" y="9556"/>
                </a:cubicBezTo>
                <a:cubicBezTo>
                  <a:pt x="539" y="9556"/>
                  <a:pt x="571" y="9553"/>
                  <a:pt x="606" y="9544"/>
                </a:cubicBezTo>
                <a:lnTo>
                  <a:pt x="10173" y="9544"/>
                </a:lnTo>
                <a:cubicBezTo>
                  <a:pt x="10207" y="9553"/>
                  <a:pt x="10240" y="9556"/>
                  <a:pt x="10270" y="9556"/>
                </a:cubicBezTo>
                <a:cubicBezTo>
                  <a:pt x="10779" y="9556"/>
                  <a:pt x="10779" y="8476"/>
                  <a:pt x="10270" y="8476"/>
                </a:cubicBezTo>
                <a:cubicBezTo>
                  <a:pt x="10240" y="8476"/>
                  <a:pt x="10207" y="8480"/>
                  <a:pt x="10173" y="8489"/>
                </a:cubicBezTo>
                <a:lnTo>
                  <a:pt x="7336" y="8489"/>
                </a:lnTo>
                <a:cubicBezTo>
                  <a:pt x="8370" y="8027"/>
                  <a:pt x="9205" y="7191"/>
                  <a:pt x="9645" y="6157"/>
                </a:cubicBezTo>
                <a:cubicBezTo>
                  <a:pt x="9689" y="6069"/>
                  <a:pt x="9645" y="5981"/>
                  <a:pt x="9579" y="5959"/>
                </a:cubicBezTo>
                <a:cubicBezTo>
                  <a:pt x="9555" y="5947"/>
                  <a:pt x="9530" y="5942"/>
                  <a:pt x="9507" y="5942"/>
                </a:cubicBezTo>
                <a:cubicBezTo>
                  <a:pt x="9446" y="5942"/>
                  <a:pt x="9391" y="5978"/>
                  <a:pt x="9359" y="6025"/>
                </a:cubicBezTo>
                <a:cubicBezTo>
                  <a:pt x="9249" y="6289"/>
                  <a:pt x="9117" y="6531"/>
                  <a:pt x="8963" y="6751"/>
                </a:cubicBezTo>
                <a:cubicBezTo>
                  <a:pt x="8183" y="7367"/>
                  <a:pt x="6781" y="7675"/>
                  <a:pt x="5381" y="7675"/>
                </a:cubicBezTo>
                <a:cubicBezTo>
                  <a:pt x="3982" y="7675"/>
                  <a:pt x="2585" y="7367"/>
                  <a:pt x="1815" y="6751"/>
                </a:cubicBezTo>
                <a:cubicBezTo>
                  <a:pt x="1397" y="6179"/>
                  <a:pt x="1155" y="5519"/>
                  <a:pt x="1089" y="4816"/>
                </a:cubicBezTo>
                <a:lnTo>
                  <a:pt x="1089" y="4816"/>
                </a:lnTo>
                <a:cubicBezTo>
                  <a:pt x="1881" y="5574"/>
                  <a:pt x="3635" y="5954"/>
                  <a:pt x="5387" y="5954"/>
                </a:cubicBezTo>
                <a:cubicBezTo>
                  <a:pt x="7138" y="5954"/>
                  <a:pt x="8886" y="5574"/>
                  <a:pt x="9667" y="4816"/>
                </a:cubicBezTo>
                <a:lnTo>
                  <a:pt x="9667" y="4816"/>
                </a:lnTo>
                <a:cubicBezTo>
                  <a:pt x="9667" y="5014"/>
                  <a:pt x="9623" y="5189"/>
                  <a:pt x="9579" y="5387"/>
                </a:cubicBezTo>
                <a:cubicBezTo>
                  <a:pt x="9557" y="5475"/>
                  <a:pt x="9623" y="5563"/>
                  <a:pt x="9689" y="5563"/>
                </a:cubicBezTo>
                <a:lnTo>
                  <a:pt x="9733" y="5563"/>
                </a:lnTo>
                <a:cubicBezTo>
                  <a:pt x="9799" y="5563"/>
                  <a:pt x="9865" y="5519"/>
                  <a:pt x="9887" y="5453"/>
                </a:cubicBezTo>
                <a:cubicBezTo>
                  <a:pt x="10239" y="3958"/>
                  <a:pt x="9777" y="2374"/>
                  <a:pt x="8656" y="1297"/>
                </a:cubicBezTo>
                <a:cubicBezTo>
                  <a:pt x="7761" y="445"/>
                  <a:pt x="6582" y="1"/>
                  <a:pt x="5387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Прямоугольник 12"/>
          <p:cNvSpPr/>
          <p:nvPr/>
        </p:nvSpPr>
        <p:spPr>
          <a:xfrm>
            <a:off x="1938344" y="1163970"/>
            <a:ext cx="677227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ИЗУЧИТЬ ЛИТЕРАТУРУ И СТАТЬИ ОБ АДАПТАЦИИ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ОРГАНИЗМА ЧЕЛОВЕКА;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38344" y="1967693"/>
            <a:ext cx="646033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РАССМОТРЕТЬ ОСНОВНУЮ ХАРАКТЕРИСТИКУ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АДАПТАЦИИ К ФИЗИЧЕСКИМ НАГРУЗКАМ; 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38344" y="2771740"/>
            <a:ext cx="610790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ПРОВЕСТИ СОЦИОЛОГИЧЕСКОЕ АНКЕТИРОВАНИЕ 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НАСЕЛЕНИЯ ПО ТЕМЕ ПРОЕКТА;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38344" y="3575625"/>
            <a:ext cx="65469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СОСТАВИТЬ СОВЕТЫ ПО АДАПТАЦИИ ОРГАНИЗМА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К ФИЗИЧЕСКИМ</a:t>
            </a: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НАГРУЗКАМ;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938344" y="4379348"/>
            <a:ext cx="436850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СОЗДАТЬ ИНФОРМАЦИОННУЮ ПАМЯТКУ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ПО ТЕМЕ ПРОЕКТА.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40"/>
          <p:cNvPicPr preferRelativeResize="0"/>
          <p:nvPr/>
        </p:nvPicPr>
        <p:blipFill rotWithShape="1">
          <a:blip r:embed="rId3">
            <a:alphaModFix/>
          </a:blip>
          <a:srcRect l="32265" r="-594" b="15189"/>
          <a:stretch/>
        </p:blipFill>
        <p:spPr>
          <a:xfrm flipH="1">
            <a:off x="-2962050" y="10800"/>
            <a:ext cx="6333900" cy="5241000"/>
          </a:xfrm>
          <a:prstGeom prst="trapezoid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2459" name="Google Shape;2459;p40"/>
          <p:cNvSpPr/>
          <p:nvPr/>
        </p:nvSpPr>
        <p:spPr>
          <a:xfrm flipH="1">
            <a:off x="-4203266" y="540002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40"/>
          <p:cNvSpPr/>
          <p:nvPr/>
        </p:nvSpPr>
        <p:spPr>
          <a:xfrm flipH="1">
            <a:off x="-4070879" y="-997298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40"/>
          <p:cNvSpPr/>
          <p:nvPr/>
        </p:nvSpPr>
        <p:spPr>
          <a:xfrm flipH="1">
            <a:off x="-4070879" y="1120802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2" name="Google Shape;2462;p40"/>
          <p:cNvPicPr preferRelativeResize="0"/>
          <p:nvPr/>
        </p:nvPicPr>
        <p:blipFill rotWithShape="1">
          <a:blip r:embed="rId4">
            <a:alphaModFix amt="32000"/>
          </a:blip>
          <a:srcRect l="32265" r="-594" b="15189"/>
          <a:stretch/>
        </p:blipFill>
        <p:spPr>
          <a:xfrm flipH="1">
            <a:off x="-2962050" y="10800"/>
            <a:ext cx="6333900" cy="5241000"/>
          </a:xfrm>
          <a:prstGeom prst="trapezoid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188122" y="942975"/>
            <a:ext cx="2350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ПОНЯТИЕ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966445" y="165086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ФИЗИЧЕСКАЯ </a:t>
            </a:r>
            <a:r>
              <a:rPr lang="ru-RU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НАГРУЗКА – ФИЗИЧЕСКАЯ </a:t>
            </a: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АКТИВНОСТЬ ЧЕЛОВЕКА, СОПРОВОЖДАЮЩАЯСЯ ПОВЫШЕНИЕМ ОТНОСИТЕЛЬНО СОСТОЯНИЯ ПОКОЯ УРОВНЯ ФУНКЦИОНИРОВАНИЯ ОРГАНИЗМА.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1" name="Google Shape;2481;p42"/>
          <p:cNvPicPr preferRelativeResize="0"/>
          <p:nvPr/>
        </p:nvPicPr>
        <p:blipFill rotWithShape="1">
          <a:blip r:embed="rId3">
            <a:alphaModFix/>
          </a:blip>
          <a:srcRect l="18831" r="795"/>
          <a:stretch/>
        </p:blipFill>
        <p:spPr>
          <a:xfrm>
            <a:off x="5118000" y="0"/>
            <a:ext cx="6192900" cy="5143500"/>
          </a:xfrm>
          <a:prstGeom prst="trapezoid">
            <a:avLst>
              <a:gd name="adj" fmla="val 25000"/>
            </a:avLst>
          </a:prstGeom>
          <a:noFill/>
          <a:ln>
            <a:noFill/>
          </a:ln>
        </p:spPr>
      </p:pic>
      <p:pic>
        <p:nvPicPr>
          <p:cNvPr id="2482" name="Google Shape;2482;p42"/>
          <p:cNvPicPr preferRelativeResize="0"/>
          <p:nvPr/>
        </p:nvPicPr>
        <p:blipFill rotWithShape="1">
          <a:blip r:embed="rId4">
            <a:alphaModFix amt="26000"/>
          </a:blip>
          <a:srcRect l="18831" r="795"/>
          <a:stretch/>
        </p:blipFill>
        <p:spPr>
          <a:xfrm>
            <a:off x="5118000" y="0"/>
            <a:ext cx="6192900" cy="5143500"/>
          </a:xfrm>
          <a:prstGeom prst="trapezoid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2483" name="Google Shape;2483;p42"/>
          <p:cNvSpPr/>
          <p:nvPr/>
        </p:nvSpPr>
        <p:spPr>
          <a:xfrm rot="10800000" flipH="1">
            <a:off x="7412871" y="2612227"/>
            <a:ext cx="4070881" cy="5526355"/>
          </a:xfrm>
          <a:custGeom>
            <a:avLst/>
            <a:gdLst/>
            <a:ahLst/>
            <a:cxnLst/>
            <a:rect l="l" t="t" r="r" b="b"/>
            <a:pathLst>
              <a:path w="66075" h="89699" extrusionOk="0">
                <a:moveTo>
                  <a:pt x="15709" y="0"/>
                </a:moveTo>
                <a:lnTo>
                  <a:pt x="1" y="53960"/>
                </a:lnTo>
                <a:lnTo>
                  <a:pt x="23682" y="89699"/>
                </a:lnTo>
                <a:lnTo>
                  <a:pt x="66075" y="89699"/>
                </a:lnTo>
                <a:lnTo>
                  <a:pt x="66075" y="0"/>
                </a:lnTo>
                <a:close/>
              </a:path>
            </a:pathLst>
          </a:custGeom>
          <a:solidFill>
            <a:srgbClr val="FF67AF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546000" y="1435894"/>
            <a:ext cx="2969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АДАПТАЦИЯ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46000" y="214378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АДАПТАЦИЯ – ПРОЦЕСС ФОРМИРОВАНИЯ В ОРГАНИЗМЕ УСТОЙЧИВОГО СПОСОБА РЕАГИРОВАНИЯ НА НАГРУЗКУ, ВЫЗВАННУЮ НАПРЯЖЕНИЕМ МЫШЦ</a:t>
            </a:r>
          </a:p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И ДРУГИХ СИСТЕМ ОРГАНОВ. 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54"/>
          <p:cNvSpPr/>
          <p:nvPr/>
        </p:nvSpPr>
        <p:spPr>
          <a:xfrm rot="10800000">
            <a:off x="932701" y="1116340"/>
            <a:ext cx="2041872" cy="4420861"/>
          </a:xfrm>
          <a:custGeom>
            <a:avLst/>
            <a:gdLst/>
            <a:ahLst/>
            <a:cxnLst/>
            <a:rect l="l" t="t" r="r" b="b"/>
            <a:pathLst>
              <a:path w="96292" h="208482" extrusionOk="0">
                <a:moveTo>
                  <a:pt x="12036" y="0"/>
                </a:moveTo>
                <a:cubicBezTo>
                  <a:pt x="5381" y="0"/>
                  <a:pt x="0" y="5382"/>
                  <a:pt x="0" y="12036"/>
                </a:cubicBezTo>
                <a:lnTo>
                  <a:pt x="0" y="196445"/>
                </a:lnTo>
                <a:cubicBezTo>
                  <a:pt x="0" y="203100"/>
                  <a:pt x="5381" y="208482"/>
                  <a:pt x="12036" y="208482"/>
                </a:cubicBezTo>
                <a:lnTo>
                  <a:pt x="84255" y="208482"/>
                </a:lnTo>
                <a:cubicBezTo>
                  <a:pt x="90910" y="208482"/>
                  <a:pt x="96292" y="203100"/>
                  <a:pt x="96292" y="196445"/>
                </a:cubicBezTo>
                <a:lnTo>
                  <a:pt x="96292" y="12036"/>
                </a:lnTo>
                <a:cubicBezTo>
                  <a:pt x="96292" y="5382"/>
                  <a:pt x="90910" y="0"/>
                  <a:pt x="84255" y="0"/>
                </a:cubicBezTo>
                <a:close/>
              </a:path>
            </a:pathLst>
          </a:custGeom>
          <a:solidFill>
            <a:srgbClr val="F9FBF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38100" dir="37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6" name="Google Shape;2706;p54"/>
          <p:cNvPicPr preferRelativeResize="0"/>
          <p:nvPr/>
        </p:nvPicPr>
        <p:blipFill rotWithShape="1">
          <a:blip r:embed="rId3">
            <a:alphaModFix/>
          </a:blip>
          <a:srcRect l="32455" r="43915"/>
          <a:stretch/>
        </p:blipFill>
        <p:spPr>
          <a:xfrm>
            <a:off x="932706" y="1116375"/>
            <a:ext cx="2041800" cy="4420800"/>
          </a:xfrm>
          <a:prstGeom prst="roundRect">
            <a:avLst>
              <a:gd name="adj" fmla="val 1445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07" name="Google Shape;2707;p54"/>
          <p:cNvPicPr preferRelativeResize="0"/>
          <p:nvPr/>
        </p:nvPicPr>
        <p:blipFill rotWithShape="1">
          <a:blip r:embed="rId4">
            <a:alphaModFix amt="39000"/>
          </a:blip>
          <a:srcRect l="32455" r="43915"/>
          <a:stretch/>
        </p:blipFill>
        <p:spPr>
          <a:xfrm>
            <a:off x="932706" y="1116375"/>
            <a:ext cx="2041800" cy="4420800"/>
          </a:xfrm>
          <a:prstGeom prst="roundRect">
            <a:avLst>
              <a:gd name="adj" fmla="val 1445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08" name="Google Shape;2708;p54"/>
          <p:cNvSpPr/>
          <p:nvPr/>
        </p:nvSpPr>
        <p:spPr>
          <a:xfrm>
            <a:off x="1570206" y="2254213"/>
            <a:ext cx="766800" cy="766800"/>
          </a:xfrm>
          <a:prstGeom prst="ellipse">
            <a:avLst/>
          </a:prstGeom>
          <a:gradFill>
            <a:gsLst>
              <a:gs pos="0">
                <a:srgbClr val="F400AD">
                  <a:alpha val="56470"/>
                </a:srgbClr>
              </a:gs>
              <a:gs pos="100000">
                <a:srgbClr val="FF5869">
                  <a:alpha val="46666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54"/>
          <p:cNvSpPr/>
          <p:nvPr/>
        </p:nvSpPr>
        <p:spPr>
          <a:xfrm rot="-8100000">
            <a:off x="1688685" y="2453732"/>
            <a:ext cx="367837" cy="367837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932701" y="193478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ПРИНЦИПЫ</a:t>
            </a:r>
          </a:p>
        </p:txBody>
      </p:sp>
      <p:sp>
        <p:nvSpPr>
          <p:cNvPr id="22" name="Овал 21"/>
          <p:cNvSpPr/>
          <p:nvPr/>
        </p:nvSpPr>
        <p:spPr>
          <a:xfrm>
            <a:off x="3792428" y="994443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</a:t>
            </a:r>
          </a:p>
        </p:txBody>
      </p:sp>
      <p:sp>
        <p:nvSpPr>
          <p:cNvPr id="23" name="Овал 22"/>
          <p:cNvSpPr/>
          <p:nvPr/>
        </p:nvSpPr>
        <p:spPr>
          <a:xfrm>
            <a:off x="3792428" y="1798328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2</a:t>
            </a:r>
          </a:p>
        </p:txBody>
      </p:sp>
      <p:sp>
        <p:nvSpPr>
          <p:cNvPr id="24" name="Овал 23"/>
          <p:cNvSpPr/>
          <p:nvPr/>
        </p:nvSpPr>
        <p:spPr>
          <a:xfrm>
            <a:off x="3792428" y="2602213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3</a:t>
            </a:r>
          </a:p>
        </p:txBody>
      </p:sp>
      <p:sp>
        <p:nvSpPr>
          <p:cNvPr id="25" name="Овал 24"/>
          <p:cNvSpPr/>
          <p:nvPr/>
        </p:nvSpPr>
        <p:spPr>
          <a:xfrm>
            <a:off x="3792428" y="3406098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4</a:t>
            </a:r>
          </a:p>
        </p:txBody>
      </p:sp>
      <p:sp>
        <p:nvSpPr>
          <p:cNvPr id="26" name="Овал 25"/>
          <p:cNvSpPr/>
          <p:nvPr/>
        </p:nvSpPr>
        <p:spPr>
          <a:xfrm>
            <a:off x="3792428" y="4209983"/>
            <a:ext cx="579222" cy="57922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71650" y="1096610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ПРИНЦИП РЕГУЛЯРНОСТИ;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371650" y="1903273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ПРИНЦИП ДОСТУПНОСТИ;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371650" y="2709576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ПРИНЦИП ОБРАТИМОСТИ;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71650" y="3514146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ПРИНЦИП ПОСЛЕДОВАТЕЛЬНОСТИ;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371650" y="4318031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ПРИНЦИП БАЛАНСА.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07367" y="1608177"/>
            <a:ext cx="1935957" cy="19359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116" name="Диаграмма 115"/>
              <p:cNvGraphicFramePr/>
              <p:nvPr>
                <p:extLst>
                  <p:ext uri="{D42A27DB-BD31-4B8C-83A1-F6EECF244321}">
                    <p14:modId xmlns:p14="http://schemas.microsoft.com/office/powerpoint/2010/main" val="1831806137"/>
                  </p:ext>
                </p:extLst>
              </p:nvPr>
            </p:nvGraphicFramePr>
            <p:xfrm>
              <a:off x="728662" y="845344"/>
              <a:ext cx="4093369" cy="35480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16" name="Диаграмма 1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62" y="845344"/>
                <a:ext cx="4093369" cy="3548063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Группа 2"/>
          <p:cNvGrpSpPr/>
          <p:nvPr/>
        </p:nvGrpSpPr>
        <p:grpSpPr>
          <a:xfrm>
            <a:off x="4753668" y="1635919"/>
            <a:ext cx="4572000" cy="1908215"/>
            <a:chOff x="5060850" y="1635919"/>
            <a:chExt cx="4572000" cy="1908215"/>
          </a:xfrm>
        </p:grpSpPr>
        <p:sp>
          <p:nvSpPr>
            <p:cNvPr id="117" name="TextBox 116"/>
            <p:cNvSpPr txBox="1"/>
            <p:nvPr/>
          </p:nvSpPr>
          <p:spPr>
            <a:xfrm>
              <a:off x="5060850" y="1635919"/>
              <a:ext cx="29690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РЕЗУЛЬТАТ</a:t>
              </a:r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5060850" y="2343805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  <a:ea typeface="Calibri" panose="020F0502020204030204" pitchFamily="34" charset="0"/>
                </a:rPr>
                <a:t>СОВЕРШЕННО НЕ ЗНАЮТ,</a:t>
              </a:r>
            </a:p>
            <a:p>
              <a:r>
                <a:rPr lang="ru-RU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  <a:ea typeface="Calibri" panose="020F0502020204030204" pitchFamily="34" charset="0"/>
                </a:rPr>
                <a:t>КАКИМ ОБРАЗОМ МОЖНО АДАПТИРОВАТЬ СВОЙ ОРГАНИЗМ</a:t>
              </a:r>
            </a:p>
            <a:p>
              <a:r>
                <a:rPr lang="ru-RU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  <a:ea typeface="Calibri" panose="020F0502020204030204" pitchFamily="34" charset="0"/>
                </a:rPr>
                <a:t>К ФИЗИЧЕСКИМ НАГРУЗКАМ.</a:t>
              </a:r>
              <a:endPara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18942" y="2265432"/>
            <a:ext cx="1112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65%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7"/>
          <p:cNvSpPr/>
          <p:nvPr/>
        </p:nvSpPr>
        <p:spPr>
          <a:xfrm>
            <a:off x="6543477" y="5603790"/>
            <a:ext cx="52292" cy="14843"/>
          </a:xfrm>
          <a:custGeom>
            <a:avLst/>
            <a:gdLst/>
            <a:ahLst/>
            <a:cxnLst/>
            <a:rect l="l" t="t" r="r" b="b"/>
            <a:pathLst>
              <a:path w="2466" h="700" extrusionOk="0">
                <a:moveTo>
                  <a:pt x="0" y="1"/>
                </a:moveTo>
                <a:lnTo>
                  <a:pt x="0" y="699"/>
                </a:lnTo>
                <a:lnTo>
                  <a:pt x="2465" y="699"/>
                </a:lnTo>
                <a:lnTo>
                  <a:pt x="2465" y="1"/>
                </a:lnTo>
                <a:close/>
              </a:path>
            </a:pathLst>
          </a:custGeom>
          <a:solidFill>
            <a:srgbClr val="6E00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488850" y="457200"/>
            <a:ext cx="2350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ПАМЯТКА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488850" y="11650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В КАЧЕСТВЕ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ПРОДУКТА РАБОТЫ БЫЛА</a:t>
            </a:r>
            <a:b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Calibri" panose="020F0502020204030204" pitchFamily="34" charset="0"/>
              </a:rPr>
              <a:t>СОЗДАНА ПАМЯТКА.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5307">
            <a:off x="3883351" y="1250384"/>
            <a:ext cx="4477400" cy="31655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kout at Home App Pitch Deck by Slidesgo">
  <a:themeElements>
    <a:clrScheme name="Simple Light">
      <a:dk1>
        <a:srgbClr val="434343"/>
      </a:dk1>
      <a:lt1>
        <a:srgbClr val="FFFFFF"/>
      </a:lt1>
      <a:dk2>
        <a:srgbClr val="89216B"/>
      </a:dk2>
      <a:lt2>
        <a:srgbClr val="FF3F52"/>
      </a:lt2>
      <a:accent1>
        <a:srgbClr val="F400AD"/>
      </a:accent1>
      <a:accent2>
        <a:srgbClr val="FFD89B"/>
      </a:accent2>
      <a:accent3>
        <a:srgbClr val="FFA0A0"/>
      </a:accent3>
      <a:accent4>
        <a:srgbClr val="FFA5E5"/>
      </a:accent4>
      <a:accent5>
        <a:srgbClr val="FF8490"/>
      </a:accent5>
      <a:accent6>
        <a:srgbClr val="FFE8F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112</Words>
  <Application>Microsoft Office PowerPoint</Application>
  <PresentationFormat>Экран (16:9)</PresentationFormat>
  <Paragraphs>38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Maven Pro ExtraBold</vt:lpstr>
      <vt:lpstr>Fira Sans Condensed Medium</vt:lpstr>
      <vt:lpstr>Fira Sans Extra Condensed Medium</vt:lpstr>
      <vt:lpstr>Overpass</vt:lpstr>
      <vt:lpstr>Lucida Console</vt:lpstr>
      <vt:lpstr>Times New Roman</vt:lpstr>
      <vt:lpstr>Calibri</vt:lpstr>
      <vt:lpstr>Workout at Home App Pitch Deck by Slidesgo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Millionaire</dc:creator>
  <cp:lastModifiedBy>Lenovo</cp:lastModifiedBy>
  <cp:revision>5</cp:revision>
  <dcterms:modified xsi:type="dcterms:W3CDTF">2023-02-28T08:20:05Z</dcterms:modified>
</cp:coreProperties>
</file>